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3">
  <p:sldMasterIdLst>
    <p:sldMasterId id="2147484067" r:id="rId1"/>
  </p:sldMasterIdLst>
  <p:notesMasterIdLst>
    <p:notesMasterId r:id="rId50"/>
  </p:notesMasterIdLst>
  <p:handoutMasterIdLst>
    <p:handoutMasterId r:id="rId51"/>
  </p:handoutMasterIdLst>
  <p:sldIdLst>
    <p:sldId id="259" r:id="rId2"/>
    <p:sldId id="414" r:id="rId3"/>
    <p:sldId id="398" r:id="rId4"/>
    <p:sldId id="412" r:id="rId5"/>
    <p:sldId id="411" r:id="rId6"/>
    <p:sldId id="447" r:id="rId7"/>
    <p:sldId id="446" r:id="rId8"/>
    <p:sldId id="410" r:id="rId9"/>
    <p:sldId id="272" r:id="rId10"/>
    <p:sldId id="404" r:id="rId11"/>
    <p:sldId id="405" r:id="rId12"/>
    <p:sldId id="406" r:id="rId13"/>
    <p:sldId id="407" r:id="rId14"/>
    <p:sldId id="408" r:id="rId15"/>
    <p:sldId id="444" r:id="rId16"/>
    <p:sldId id="413" r:id="rId17"/>
    <p:sldId id="415" r:id="rId18"/>
    <p:sldId id="416" r:id="rId19"/>
    <p:sldId id="418" r:id="rId20"/>
    <p:sldId id="419" r:id="rId21"/>
    <p:sldId id="420" r:id="rId22"/>
    <p:sldId id="421" r:id="rId23"/>
    <p:sldId id="422" r:id="rId24"/>
    <p:sldId id="423" r:id="rId25"/>
    <p:sldId id="424" r:id="rId26"/>
    <p:sldId id="426" r:id="rId27"/>
    <p:sldId id="359" r:id="rId28"/>
    <p:sldId id="430" r:id="rId29"/>
    <p:sldId id="437" r:id="rId30"/>
    <p:sldId id="435" r:id="rId31"/>
    <p:sldId id="314" r:id="rId32"/>
    <p:sldId id="318" r:id="rId33"/>
    <p:sldId id="321" r:id="rId34"/>
    <p:sldId id="346" r:id="rId35"/>
    <p:sldId id="347" r:id="rId36"/>
    <p:sldId id="349" r:id="rId37"/>
    <p:sldId id="351" r:id="rId38"/>
    <p:sldId id="348" r:id="rId39"/>
    <p:sldId id="350" r:id="rId40"/>
    <p:sldId id="316" r:id="rId41"/>
    <p:sldId id="352" r:id="rId42"/>
    <p:sldId id="360" r:id="rId43"/>
    <p:sldId id="438" r:id="rId44"/>
    <p:sldId id="439" r:id="rId45"/>
    <p:sldId id="440" r:id="rId46"/>
    <p:sldId id="441" r:id="rId47"/>
    <p:sldId id="442" r:id="rId48"/>
    <p:sldId id="443" r:id="rId4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41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244"/>
    <a:srgbClr val="DD3137"/>
    <a:srgbClr val="BFBFBF"/>
    <a:srgbClr val="F4E9E9"/>
    <a:srgbClr val="C2CDE1"/>
    <a:srgbClr val="8064A2"/>
    <a:srgbClr val="9BBB59"/>
    <a:srgbClr val="C0504D"/>
    <a:srgbClr val="4BACC6"/>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61" autoAdjust="0"/>
    <p:restoredTop sz="96187" autoAdjust="0"/>
  </p:normalViewPr>
  <p:slideViewPr>
    <p:cSldViewPr>
      <p:cViewPr varScale="1">
        <p:scale>
          <a:sx n="86" d="100"/>
          <a:sy n="86" d="100"/>
        </p:scale>
        <p:origin x="1428" y="78"/>
      </p:cViewPr>
      <p:guideLst>
        <p:guide orient="horz" pos="2160"/>
        <p:guide pos="2880"/>
      </p:guideLst>
    </p:cSldViewPr>
  </p:slideViewPr>
  <p:outlineViewPr>
    <p:cViewPr>
      <p:scale>
        <a:sx n="33" d="100"/>
        <a:sy n="33" d="100"/>
      </p:scale>
      <p:origin x="0" y="-564"/>
    </p:cViewPr>
  </p:outlineViewPr>
  <p:notesTextViewPr>
    <p:cViewPr>
      <p:scale>
        <a:sx n="3" d="2"/>
        <a:sy n="3" d="2"/>
      </p:scale>
      <p:origin x="0" y="0"/>
    </p:cViewPr>
  </p:notesTextViewPr>
  <p:notesViewPr>
    <p:cSldViewPr>
      <p:cViewPr varScale="1">
        <p:scale>
          <a:sx n="80" d="100"/>
          <a:sy n="80" d="100"/>
        </p:scale>
        <p:origin x="199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1A7CF7-B114-44CB-A2CE-6AAEA7904260}" type="doc">
      <dgm:prSet loTypeId="urn:microsoft.com/office/officeart/2008/layout/PictureAccentList" loCatId="list" qsTypeId="urn:microsoft.com/office/officeart/2005/8/quickstyle/simple1" qsCatId="simple" csTypeId="urn:microsoft.com/office/officeart/2005/8/colors/accent1_1" csCatId="accent1" phldr="1"/>
      <dgm:spPr/>
      <dgm:t>
        <a:bodyPr/>
        <a:lstStyle/>
        <a:p>
          <a:endParaRPr lang="es-ES"/>
        </a:p>
      </dgm:t>
    </dgm:pt>
    <dgm:pt modelId="{A0519091-A6E6-4F0D-8D31-E6F07483B6C7}">
      <dgm:prSet phldrT="[Texto]" custT="1"/>
      <dgm:spPr/>
      <dgm:t>
        <a:bodyPr/>
        <a:lstStyle/>
        <a:p>
          <a:r>
            <a:rPr lang="es-ES" sz="2000" dirty="0">
              <a:solidFill>
                <a:schemeClr val="tx1">
                  <a:lumMod val="65000"/>
                  <a:lumOff val="35000"/>
                </a:schemeClr>
              </a:solidFill>
            </a:rPr>
            <a:t>Acompañar</a:t>
          </a:r>
        </a:p>
      </dgm:t>
    </dgm:pt>
    <dgm:pt modelId="{63A05A63-EAC4-4FC4-A98D-7E09D56C78A4}" type="parTrans" cxnId="{0A9B2526-460E-4A67-9A80-2A744CAE2EA4}">
      <dgm:prSet/>
      <dgm:spPr/>
      <dgm:t>
        <a:bodyPr/>
        <a:lstStyle/>
        <a:p>
          <a:endParaRPr lang="es-ES" sz="2000">
            <a:solidFill>
              <a:schemeClr val="tx1">
                <a:lumMod val="65000"/>
                <a:lumOff val="35000"/>
              </a:schemeClr>
            </a:solidFill>
          </a:endParaRPr>
        </a:p>
      </dgm:t>
    </dgm:pt>
    <dgm:pt modelId="{F1168B34-96DD-40E7-874F-6885F2164DBB}" type="sibTrans" cxnId="{0A9B2526-460E-4A67-9A80-2A744CAE2EA4}">
      <dgm:prSet/>
      <dgm:spPr/>
      <dgm:t>
        <a:bodyPr/>
        <a:lstStyle/>
        <a:p>
          <a:endParaRPr lang="es-ES" sz="2000">
            <a:solidFill>
              <a:schemeClr val="tx1">
                <a:lumMod val="65000"/>
                <a:lumOff val="35000"/>
              </a:schemeClr>
            </a:solidFill>
          </a:endParaRPr>
        </a:p>
      </dgm:t>
    </dgm:pt>
    <dgm:pt modelId="{F1FA52FD-93E3-4E1F-9B84-1C35E16E197B}">
      <dgm:prSet phldrT="[Texto]" custT="1"/>
      <dgm:spPr/>
      <dgm:t>
        <a:bodyPr/>
        <a:lstStyle/>
        <a:p>
          <a:r>
            <a:rPr lang="es-ES" sz="2000" dirty="0">
              <a:solidFill>
                <a:schemeClr val="tx1">
                  <a:lumMod val="65000"/>
                  <a:lumOff val="35000"/>
                </a:schemeClr>
              </a:solidFill>
            </a:rPr>
            <a:t>Educar en el uso seguro y responsable</a:t>
          </a:r>
        </a:p>
      </dgm:t>
    </dgm:pt>
    <dgm:pt modelId="{C857DB26-3103-48DC-98B0-B86D86ED207D}" type="parTrans" cxnId="{D61AC5EB-3D15-4B32-9170-44FF58B9BD4B}">
      <dgm:prSet/>
      <dgm:spPr/>
      <dgm:t>
        <a:bodyPr/>
        <a:lstStyle/>
        <a:p>
          <a:endParaRPr lang="es-ES" sz="2000">
            <a:solidFill>
              <a:schemeClr val="tx1">
                <a:lumMod val="65000"/>
                <a:lumOff val="35000"/>
              </a:schemeClr>
            </a:solidFill>
          </a:endParaRPr>
        </a:p>
      </dgm:t>
    </dgm:pt>
    <dgm:pt modelId="{29406404-F40A-4646-A65C-16396B651284}" type="sibTrans" cxnId="{D61AC5EB-3D15-4B32-9170-44FF58B9BD4B}">
      <dgm:prSet/>
      <dgm:spPr/>
      <dgm:t>
        <a:bodyPr/>
        <a:lstStyle/>
        <a:p>
          <a:endParaRPr lang="es-ES" sz="2000">
            <a:solidFill>
              <a:schemeClr val="tx1">
                <a:lumMod val="65000"/>
                <a:lumOff val="35000"/>
              </a:schemeClr>
            </a:solidFill>
          </a:endParaRPr>
        </a:p>
      </dgm:t>
    </dgm:pt>
    <dgm:pt modelId="{A437FAEE-00EC-44D0-8B63-CCC192C0D7E2}">
      <dgm:prSet phldrT="[Texto]" custT="1"/>
      <dgm:spPr/>
      <dgm:t>
        <a:bodyPr/>
        <a:lstStyle/>
        <a:p>
          <a:r>
            <a:rPr lang="es-ES" sz="2000" dirty="0">
              <a:solidFill>
                <a:schemeClr val="tx1">
                  <a:lumMod val="65000"/>
                  <a:lumOff val="35000"/>
                </a:schemeClr>
              </a:solidFill>
            </a:rPr>
            <a:t>Velar. Reducir riesgos</a:t>
          </a:r>
        </a:p>
      </dgm:t>
    </dgm:pt>
    <dgm:pt modelId="{10AAAD81-A5FB-4297-9E8F-E43D6D7A88EC}" type="parTrans" cxnId="{91063ADE-D753-4E99-B22C-F499371C55E7}">
      <dgm:prSet/>
      <dgm:spPr/>
      <dgm:t>
        <a:bodyPr/>
        <a:lstStyle/>
        <a:p>
          <a:endParaRPr lang="es-ES" sz="2000">
            <a:solidFill>
              <a:schemeClr val="tx1">
                <a:lumMod val="65000"/>
                <a:lumOff val="35000"/>
              </a:schemeClr>
            </a:solidFill>
          </a:endParaRPr>
        </a:p>
      </dgm:t>
    </dgm:pt>
    <dgm:pt modelId="{CF05C648-5367-4D8D-B714-8A5EDBD4BDA0}" type="sibTrans" cxnId="{91063ADE-D753-4E99-B22C-F499371C55E7}">
      <dgm:prSet/>
      <dgm:spPr/>
      <dgm:t>
        <a:bodyPr/>
        <a:lstStyle/>
        <a:p>
          <a:endParaRPr lang="es-ES" sz="2000">
            <a:solidFill>
              <a:schemeClr val="tx1">
                <a:lumMod val="65000"/>
                <a:lumOff val="35000"/>
              </a:schemeClr>
            </a:solidFill>
          </a:endParaRPr>
        </a:p>
      </dgm:t>
    </dgm:pt>
    <dgm:pt modelId="{68256FB5-5EFD-4E48-9706-B2A0CCA0EF75}">
      <dgm:prSet custT="1"/>
      <dgm:spPr/>
      <dgm:t>
        <a:bodyPr/>
        <a:lstStyle/>
        <a:p>
          <a:r>
            <a:rPr lang="es-ES" sz="2000" dirty="0">
              <a:solidFill>
                <a:schemeClr val="tx1">
                  <a:lumMod val="65000"/>
                  <a:lumOff val="35000"/>
                </a:schemeClr>
              </a:solidFill>
            </a:rPr>
            <a:t>Ofrecer soluciones </a:t>
          </a:r>
        </a:p>
      </dgm:t>
    </dgm:pt>
    <dgm:pt modelId="{16D7FD46-1D5C-4D30-826F-351711CF2DEA}" type="parTrans" cxnId="{9A2F3098-88F6-459B-9032-FBB59A8DD0D9}">
      <dgm:prSet/>
      <dgm:spPr/>
      <dgm:t>
        <a:bodyPr/>
        <a:lstStyle/>
        <a:p>
          <a:endParaRPr lang="es-ES" sz="2000">
            <a:solidFill>
              <a:schemeClr val="tx1">
                <a:lumMod val="65000"/>
                <a:lumOff val="35000"/>
              </a:schemeClr>
            </a:solidFill>
          </a:endParaRPr>
        </a:p>
      </dgm:t>
    </dgm:pt>
    <dgm:pt modelId="{D1B48300-D6F2-4679-8DD8-F64EE7FF3628}" type="sibTrans" cxnId="{9A2F3098-88F6-459B-9032-FBB59A8DD0D9}">
      <dgm:prSet/>
      <dgm:spPr/>
      <dgm:t>
        <a:bodyPr/>
        <a:lstStyle/>
        <a:p>
          <a:endParaRPr lang="es-ES" sz="2000">
            <a:solidFill>
              <a:schemeClr val="tx1">
                <a:lumMod val="65000"/>
                <a:lumOff val="35000"/>
              </a:schemeClr>
            </a:solidFill>
          </a:endParaRPr>
        </a:p>
      </dgm:t>
    </dgm:pt>
    <dgm:pt modelId="{66CC2D4A-3538-4BA5-BD8E-7D3D38144E57}" type="pres">
      <dgm:prSet presAssocID="{721A7CF7-B114-44CB-A2CE-6AAEA7904260}" presName="layout" presStyleCnt="0">
        <dgm:presLayoutVars>
          <dgm:chMax/>
          <dgm:chPref/>
          <dgm:dir/>
          <dgm:animOne val="branch"/>
          <dgm:animLvl val="lvl"/>
          <dgm:resizeHandles/>
        </dgm:presLayoutVars>
      </dgm:prSet>
      <dgm:spPr/>
    </dgm:pt>
    <dgm:pt modelId="{32DBFACA-C4A2-46D9-97C2-95EF3CDE34F9}" type="pres">
      <dgm:prSet presAssocID="{A0519091-A6E6-4F0D-8D31-E6F07483B6C7}" presName="root" presStyleCnt="0">
        <dgm:presLayoutVars>
          <dgm:chMax/>
          <dgm:chPref val="4"/>
        </dgm:presLayoutVars>
      </dgm:prSet>
      <dgm:spPr/>
    </dgm:pt>
    <dgm:pt modelId="{F790C153-F079-44B7-B91B-6EB88107C97D}" type="pres">
      <dgm:prSet presAssocID="{A0519091-A6E6-4F0D-8D31-E6F07483B6C7}" presName="rootComposite" presStyleCnt="0">
        <dgm:presLayoutVars/>
      </dgm:prSet>
      <dgm:spPr/>
    </dgm:pt>
    <dgm:pt modelId="{52C13DA6-F34E-4D6A-9D99-39A406F8D5BE}" type="pres">
      <dgm:prSet presAssocID="{A0519091-A6E6-4F0D-8D31-E6F07483B6C7}" presName="rootText" presStyleLbl="node0" presStyleIdx="0" presStyleCnt="4" custScaleY="392262">
        <dgm:presLayoutVars>
          <dgm:chMax/>
          <dgm:chPref val="4"/>
        </dgm:presLayoutVars>
      </dgm:prSet>
      <dgm:spPr/>
    </dgm:pt>
    <dgm:pt modelId="{B1B94B63-DCD8-42C6-A028-558E8F9B70DA}" type="pres">
      <dgm:prSet presAssocID="{A0519091-A6E6-4F0D-8D31-E6F07483B6C7}" presName="childShape" presStyleCnt="0">
        <dgm:presLayoutVars>
          <dgm:chMax val="0"/>
          <dgm:chPref val="0"/>
        </dgm:presLayoutVars>
      </dgm:prSet>
      <dgm:spPr/>
    </dgm:pt>
    <dgm:pt modelId="{013353BA-9799-4C0F-8620-B0B5A8E74E98}" type="pres">
      <dgm:prSet presAssocID="{F1FA52FD-93E3-4E1F-9B84-1C35E16E197B}" presName="root" presStyleCnt="0">
        <dgm:presLayoutVars>
          <dgm:chMax/>
          <dgm:chPref val="4"/>
        </dgm:presLayoutVars>
      </dgm:prSet>
      <dgm:spPr/>
    </dgm:pt>
    <dgm:pt modelId="{36B611B6-08DD-4D98-8BEA-2B178B7E0357}" type="pres">
      <dgm:prSet presAssocID="{F1FA52FD-93E3-4E1F-9B84-1C35E16E197B}" presName="rootComposite" presStyleCnt="0">
        <dgm:presLayoutVars/>
      </dgm:prSet>
      <dgm:spPr/>
    </dgm:pt>
    <dgm:pt modelId="{5545E0CC-7E3E-4709-BA07-656E562CD415}" type="pres">
      <dgm:prSet presAssocID="{F1FA52FD-93E3-4E1F-9B84-1C35E16E197B}" presName="rootText" presStyleLbl="node0" presStyleIdx="1" presStyleCnt="4" custScaleY="1013813">
        <dgm:presLayoutVars>
          <dgm:chMax/>
          <dgm:chPref val="4"/>
        </dgm:presLayoutVars>
      </dgm:prSet>
      <dgm:spPr/>
    </dgm:pt>
    <dgm:pt modelId="{A95D73D6-77DA-4A7C-BAA6-F4C405F02707}" type="pres">
      <dgm:prSet presAssocID="{F1FA52FD-93E3-4E1F-9B84-1C35E16E197B}" presName="childShape" presStyleCnt="0">
        <dgm:presLayoutVars>
          <dgm:chMax val="0"/>
          <dgm:chPref val="0"/>
        </dgm:presLayoutVars>
      </dgm:prSet>
      <dgm:spPr/>
    </dgm:pt>
    <dgm:pt modelId="{808C3CFB-68AC-473F-ADB1-3CFD0F31C870}" type="pres">
      <dgm:prSet presAssocID="{A437FAEE-00EC-44D0-8B63-CCC192C0D7E2}" presName="root" presStyleCnt="0">
        <dgm:presLayoutVars>
          <dgm:chMax/>
          <dgm:chPref val="4"/>
        </dgm:presLayoutVars>
      </dgm:prSet>
      <dgm:spPr/>
    </dgm:pt>
    <dgm:pt modelId="{93ADF93D-BCDB-4402-ACC3-FF388CF29D90}" type="pres">
      <dgm:prSet presAssocID="{A437FAEE-00EC-44D0-8B63-CCC192C0D7E2}" presName="rootComposite" presStyleCnt="0">
        <dgm:presLayoutVars/>
      </dgm:prSet>
      <dgm:spPr/>
    </dgm:pt>
    <dgm:pt modelId="{E61F1F12-8614-4F5F-9159-47D70370D400}" type="pres">
      <dgm:prSet presAssocID="{A437FAEE-00EC-44D0-8B63-CCC192C0D7E2}" presName="rootText" presStyleLbl="node0" presStyleIdx="2" presStyleCnt="4" custScaleY="894482">
        <dgm:presLayoutVars>
          <dgm:chMax/>
          <dgm:chPref val="4"/>
        </dgm:presLayoutVars>
      </dgm:prSet>
      <dgm:spPr/>
    </dgm:pt>
    <dgm:pt modelId="{04D1AA8B-D081-4F95-B7F5-EB4DD6F102F6}" type="pres">
      <dgm:prSet presAssocID="{A437FAEE-00EC-44D0-8B63-CCC192C0D7E2}" presName="childShape" presStyleCnt="0">
        <dgm:presLayoutVars>
          <dgm:chMax val="0"/>
          <dgm:chPref val="0"/>
        </dgm:presLayoutVars>
      </dgm:prSet>
      <dgm:spPr/>
    </dgm:pt>
    <dgm:pt modelId="{78B8F76D-AC3E-461C-BEB4-06CBBA916F9C}" type="pres">
      <dgm:prSet presAssocID="{68256FB5-5EFD-4E48-9706-B2A0CCA0EF75}" presName="root" presStyleCnt="0">
        <dgm:presLayoutVars>
          <dgm:chMax/>
          <dgm:chPref val="4"/>
        </dgm:presLayoutVars>
      </dgm:prSet>
      <dgm:spPr/>
    </dgm:pt>
    <dgm:pt modelId="{C34BA500-0495-41D7-8547-F235C55438E0}" type="pres">
      <dgm:prSet presAssocID="{68256FB5-5EFD-4E48-9706-B2A0CCA0EF75}" presName="rootComposite" presStyleCnt="0">
        <dgm:presLayoutVars/>
      </dgm:prSet>
      <dgm:spPr/>
    </dgm:pt>
    <dgm:pt modelId="{C1F067E8-DF96-4DC8-9A47-32FD16DEFC52}" type="pres">
      <dgm:prSet presAssocID="{68256FB5-5EFD-4E48-9706-B2A0CCA0EF75}" presName="rootText" presStyleLbl="node0" presStyleIdx="3" presStyleCnt="4" custScaleY="645861">
        <dgm:presLayoutVars>
          <dgm:chMax/>
          <dgm:chPref val="4"/>
        </dgm:presLayoutVars>
      </dgm:prSet>
      <dgm:spPr/>
    </dgm:pt>
    <dgm:pt modelId="{CADAD4E4-6802-4C04-BFF9-F4B3FBDEEE1D}" type="pres">
      <dgm:prSet presAssocID="{68256FB5-5EFD-4E48-9706-B2A0CCA0EF75}" presName="childShape" presStyleCnt="0">
        <dgm:presLayoutVars>
          <dgm:chMax val="0"/>
          <dgm:chPref val="0"/>
        </dgm:presLayoutVars>
      </dgm:prSet>
      <dgm:spPr/>
    </dgm:pt>
  </dgm:ptLst>
  <dgm:cxnLst>
    <dgm:cxn modelId="{0A9B2526-460E-4A67-9A80-2A744CAE2EA4}" srcId="{721A7CF7-B114-44CB-A2CE-6AAEA7904260}" destId="{A0519091-A6E6-4F0D-8D31-E6F07483B6C7}" srcOrd="0" destOrd="0" parTransId="{63A05A63-EAC4-4FC4-A98D-7E09D56C78A4}" sibTransId="{F1168B34-96DD-40E7-874F-6885F2164DBB}"/>
    <dgm:cxn modelId="{5AB30032-1552-47A4-A407-57D908B01B8F}" type="presOf" srcId="{721A7CF7-B114-44CB-A2CE-6AAEA7904260}" destId="{66CC2D4A-3538-4BA5-BD8E-7D3D38144E57}" srcOrd="0" destOrd="0" presId="urn:microsoft.com/office/officeart/2008/layout/PictureAccentList"/>
    <dgm:cxn modelId="{7843CE65-9AF7-4B98-BA7D-9A6BA282A1C6}" type="presOf" srcId="{A437FAEE-00EC-44D0-8B63-CCC192C0D7E2}" destId="{E61F1F12-8614-4F5F-9159-47D70370D400}" srcOrd="0" destOrd="0" presId="urn:microsoft.com/office/officeart/2008/layout/PictureAccentList"/>
    <dgm:cxn modelId="{3DF56974-1D28-4993-A512-FA4BF9B22460}" type="presOf" srcId="{A0519091-A6E6-4F0D-8D31-E6F07483B6C7}" destId="{52C13DA6-F34E-4D6A-9D99-39A406F8D5BE}" srcOrd="0" destOrd="0" presId="urn:microsoft.com/office/officeart/2008/layout/PictureAccentList"/>
    <dgm:cxn modelId="{9A2F3098-88F6-459B-9032-FBB59A8DD0D9}" srcId="{721A7CF7-B114-44CB-A2CE-6AAEA7904260}" destId="{68256FB5-5EFD-4E48-9706-B2A0CCA0EF75}" srcOrd="3" destOrd="0" parTransId="{16D7FD46-1D5C-4D30-826F-351711CF2DEA}" sibTransId="{D1B48300-D6F2-4679-8DD8-F64EE7FF3628}"/>
    <dgm:cxn modelId="{7FAC18A3-9043-4E6D-B596-D633567074E1}" type="presOf" srcId="{F1FA52FD-93E3-4E1F-9B84-1C35E16E197B}" destId="{5545E0CC-7E3E-4709-BA07-656E562CD415}" srcOrd="0" destOrd="0" presId="urn:microsoft.com/office/officeart/2008/layout/PictureAccentList"/>
    <dgm:cxn modelId="{2F3088AD-7805-4A43-9CC4-D80F762D0B80}" type="presOf" srcId="{68256FB5-5EFD-4E48-9706-B2A0CCA0EF75}" destId="{C1F067E8-DF96-4DC8-9A47-32FD16DEFC52}" srcOrd="0" destOrd="0" presId="urn:microsoft.com/office/officeart/2008/layout/PictureAccentList"/>
    <dgm:cxn modelId="{91063ADE-D753-4E99-B22C-F499371C55E7}" srcId="{721A7CF7-B114-44CB-A2CE-6AAEA7904260}" destId="{A437FAEE-00EC-44D0-8B63-CCC192C0D7E2}" srcOrd="2" destOrd="0" parTransId="{10AAAD81-A5FB-4297-9E8F-E43D6D7A88EC}" sibTransId="{CF05C648-5367-4D8D-B714-8A5EDBD4BDA0}"/>
    <dgm:cxn modelId="{D61AC5EB-3D15-4B32-9170-44FF58B9BD4B}" srcId="{721A7CF7-B114-44CB-A2CE-6AAEA7904260}" destId="{F1FA52FD-93E3-4E1F-9B84-1C35E16E197B}" srcOrd="1" destOrd="0" parTransId="{C857DB26-3103-48DC-98B0-B86D86ED207D}" sibTransId="{29406404-F40A-4646-A65C-16396B651284}"/>
    <dgm:cxn modelId="{45AB010D-FCE6-4B79-84A7-147413F9547F}" type="presParOf" srcId="{66CC2D4A-3538-4BA5-BD8E-7D3D38144E57}" destId="{32DBFACA-C4A2-46D9-97C2-95EF3CDE34F9}" srcOrd="0" destOrd="0" presId="urn:microsoft.com/office/officeart/2008/layout/PictureAccentList"/>
    <dgm:cxn modelId="{E43C34A2-2D16-41EC-B401-273960EC982E}" type="presParOf" srcId="{32DBFACA-C4A2-46D9-97C2-95EF3CDE34F9}" destId="{F790C153-F079-44B7-B91B-6EB88107C97D}" srcOrd="0" destOrd="0" presId="urn:microsoft.com/office/officeart/2008/layout/PictureAccentList"/>
    <dgm:cxn modelId="{48A8AFCE-4F19-43F7-9C27-172C6CD431C8}" type="presParOf" srcId="{F790C153-F079-44B7-B91B-6EB88107C97D}" destId="{52C13DA6-F34E-4D6A-9D99-39A406F8D5BE}" srcOrd="0" destOrd="0" presId="urn:microsoft.com/office/officeart/2008/layout/PictureAccentList"/>
    <dgm:cxn modelId="{E61DCF13-4F49-4BD3-9564-3C81F1E4DB86}" type="presParOf" srcId="{32DBFACA-C4A2-46D9-97C2-95EF3CDE34F9}" destId="{B1B94B63-DCD8-42C6-A028-558E8F9B70DA}" srcOrd="1" destOrd="0" presId="urn:microsoft.com/office/officeart/2008/layout/PictureAccentList"/>
    <dgm:cxn modelId="{50ABAF0D-1392-40DA-ABBF-58AC568D16E3}" type="presParOf" srcId="{66CC2D4A-3538-4BA5-BD8E-7D3D38144E57}" destId="{013353BA-9799-4C0F-8620-B0B5A8E74E98}" srcOrd="1" destOrd="0" presId="urn:microsoft.com/office/officeart/2008/layout/PictureAccentList"/>
    <dgm:cxn modelId="{092687EA-941C-4A20-9CC6-C1551F1174E4}" type="presParOf" srcId="{013353BA-9799-4C0F-8620-B0B5A8E74E98}" destId="{36B611B6-08DD-4D98-8BEA-2B178B7E0357}" srcOrd="0" destOrd="0" presId="urn:microsoft.com/office/officeart/2008/layout/PictureAccentList"/>
    <dgm:cxn modelId="{76336F84-4E2A-4F52-B8A5-4A994FAC30B7}" type="presParOf" srcId="{36B611B6-08DD-4D98-8BEA-2B178B7E0357}" destId="{5545E0CC-7E3E-4709-BA07-656E562CD415}" srcOrd="0" destOrd="0" presId="urn:microsoft.com/office/officeart/2008/layout/PictureAccentList"/>
    <dgm:cxn modelId="{3450C0E1-4A8A-4690-917A-C27BFAFBA54A}" type="presParOf" srcId="{013353BA-9799-4C0F-8620-B0B5A8E74E98}" destId="{A95D73D6-77DA-4A7C-BAA6-F4C405F02707}" srcOrd="1" destOrd="0" presId="urn:microsoft.com/office/officeart/2008/layout/PictureAccentList"/>
    <dgm:cxn modelId="{9BA9A616-83EA-4C64-900C-C6BABD6AA214}" type="presParOf" srcId="{66CC2D4A-3538-4BA5-BD8E-7D3D38144E57}" destId="{808C3CFB-68AC-473F-ADB1-3CFD0F31C870}" srcOrd="2" destOrd="0" presId="urn:microsoft.com/office/officeart/2008/layout/PictureAccentList"/>
    <dgm:cxn modelId="{39CC12D5-FBF0-402F-AF33-1EE5A0AB9D29}" type="presParOf" srcId="{808C3CFB-68AC-473F-ADB1-3CFD0F31C870}" destId="{93ADF93D-BCDB-4402-ACC3-FF388CF29D90}" srcOrd="0" destOrd="0" presId="urn:microsoft.com/office/officeart/2008/layout/PictureAccentList"/>
    <dgm:cxn modelId="{5710F3A5-875F-416D-B971-32E741AA47B8}" type="presParOf" srcId="{93ADF93D-BCDB-4402-ACC3-FF388CF29D90}" destId="{E61F1F12-8614-4F5F-9159-47D70370D400}" srcOrd="0" destOrd="0" presId="urn:microsoft.com/office/officeart/2008/layout/PictureAccentList"/>
    <dgm:cxn modelId="{E15D077E-A0FB-455E-8F46-1E3CBA506DAB}" type="presParOf" srcId="{808C3CFB-68AC-473F-ADB1-3CFD0F31C870}" destId="{04D1AA8B-D081-4F95-B7F5-EB4DD6F102F6}" srcOrd="1" destOrd="0" presId="urn:microsoft.com/office/officeart/2008/layout/PictureAccentList"/>
    <dgm:cxn modelId="{3FA4C91A-4B67-4C73-9B39-8687D8E6CD47}" type="presParOf" srcId="{66CC2D4A-3538-4BA5-BD8E-7D3D38144E57}" destId="{78B8F76D-AC3E-461C-BEB4-06CBBA916F9C}" srcOrd="3" destOrd="0" presId="urn:microsoft.com/office/officeart/2008/layout/PictureAccentList"/>
    <dgm:cxn modelId="{9DDA6A29-4FE1-4196-87F7-EC245C879CB7}" type="presParOf" srcId="{78B8F76D-AC3E-461C-BEB4-06CBBA916F9C}" destId="{C34BA500-0495-41D7-8547-F235C55438E0}" srcOrd="0" destOrd="0" presId="urn:microsoft.com/office/officeart/2008/layout/PictureAccentList"/>
    <dgm:cxn modelId="{18FC4500-2CB6-43AD-AD37-9502A528C584}" type="presParOf" srcId="{C34BA500-0495-41D7-8547-F235C55438E0}" destId="{C1F067E8-DF96-4DC8-9A47-32FD16DEFC52}" srcOrd="0" destOrd="0" presId="urn:microsoft.com/office/officeart/2008/layout/PictureAccentList"/>
    <dgm:cxn modelId="{5856CD48-818F-4702-AE41-704FB5EC9D1A}" type="presParOf" srcId="{78B8F76D-AC3E-461C-BEB4-06CBBA916F9C}" destId="{CADAD4E4-6802-4C04-BFF9-F4B3FBDEEE1D}"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41C42B-83DD-4CF8-8BBC-11BD08F7CE99}" type="doc">
      <dgm:prSet loTypeId="urn:microsoft.com/office/officeart/2005/8/layout/chevronAccent+Icon" loCatId="process" qsTypeId="urn:microsoft.com/office/officeart/2005/8/quickstyle/simple1" qsCatId="simple" csTypeId="urn:microsoft.com/office/officeart/2005/8/colors/accent1_2" csCatId="accent1" phldr="1"/>
      <dgm:spPr/>
      <dgm:t>
        <a:bodyPr/>
        <a:lstStyle/>
        <a:p>
          <a:endParaRPr lang="es-ES"/>
        </a:p>
      </dgm:t>
    </dgm:pt>
    <dgm:pt modelId="{2790A77F-68E3-4D26-848C-91181A8491F8}">
      <dgm:prSet phldrT="[Texto]"/>
      <dgm:spPr/>
      <dgm:t>
        <a:bodyPr/>
        <a:lstStyle/>
        <a:p>
          <a:r>
            <a:rPr lang="es-ES" dirty="0">
              <a:solidFill>
                <a:schemeClr val="tx1">
                  <a:lumMod val="65000"/>
                  <a:lumOff val="35000"/>
                </a:schemeClr>
              </a:solidFill>
            </a:rPr>
            <a:t>Normalizar</a:t>
          </a:r>
        </a:p>
      </dgm:t>
    </dgm:pt>
    <dgm:pt modelId="{184E5876-67AA-45DE-A8F4-B36FBB74E9BD}" type="parTrans" cxnId="{AFDE80EE-1CBC-4624-B98A-6D51A89390DF}">
      <dgm:prSet/>
      <dgm:spPr/>
      <dgm:t>
        <a:bodyPr/>
        <a:lstStyle/>
        <a:p>
          <a:endParaRPr lang="es-ES">
            <a:solidFill>
              <a:schemeClr val="tx1">
                <a:lumMod val="65000"/>
                <a:lumOff val="35000"/>
              </a:schemeClr>
            </a:solidFill>
          </a:endParaRPr>
        </a:p>
      </dgm:t>
    </dgm:pt>
    <dgm:pt modelId="{B5795D87-FF1D-4B35-8EAF-0B4BD0DFCF2B}" type="sibTrans" cxnId="{AFDE80EE-1CBC-4624-B98A-6D51A89390DF}">
      <dgm:prSet/>
      <dgm:spPr/>
      <dgm:t>
        <a:bodyPr/>
        <a:lstStyle/>
        <a:p>
          <a:endParaRPr lang="es-ES">
            <a:solidFill>
              <a:schemeClr val="tx1">
                <a:lumMod val="65000"/>
                <a:lumOff val="35000"/>
              </a:schemeClr>
            </a:solidFill>
          </a:endParaRPr>
        </a:p>
      </dgm:t>
    </dgm:pt>
    <dgm:pt modelId="{3DD7C5E1-4A7A-4654-90AE-A511B156E1BC}">
      <dgm:prSet phldrT="[Texto]"/>
      <dgm:spPr/>
      <dgm:t>
        <a:bodyPr/>
        <a:lstStyle/>
        <a:p>
          <a:r>
            <a:rPr lang="es-ES" dirty="0">
              <a:solidFill>
                <a:schemeClr val="tx1">
                  <a:lumMod val="65000"/>
                  <a:lumOff val="35000"/>
                </a:schemeClr>
              </a:solidFill>
            </a:rPr>
            <a:t>Aprender</a:t>
          </a:r>
        </a:p>
      </dgm:t>
    </dgm:pt>
    <dgm:pt modelId="{991C34F8-1702-4F31-9E66-2BAA92776CE1}" type="parTrans" cxnId="{D7E7A864-3A0D-4C89-B094-A2812B55223D}">
      <dgm:prSet/>
      <dgm:spPr/>
      <dgm:t>
        <a:bodyPr/>
        <a:lstStyle/>
        <a:p>
          <a:endParaRPr lang="es-ES">
            <a:solidFill>
              <a:schemeClr val="tx1">
                <a:lumMod val="65000"/>
                <a:lumOff val="35000"/>
              </a:schemeClr>
            </a:solidFill>
          </a:endParaRPr>
        </a:p>
      </dgm:t>
    </dgm:pt>
    <dgm:pt modelId="{E67A5284-B21E-418F-BAA3-CA80BE554E0F}" type="sibTrans" cxnId="{D7E7A864-3A0D-4C89-B094-A2812B55223D}">
      <dgm:prSet/>
      <dgm:spPr/>
      <dgm:t>
        <a:bodyPr/>
        <a:lstStyle/>
        <a:p>
          <a:endParaRPr lang="es-ES">
            <a:solidFill>
              <a:schemeClr val="tx1">
                <a:lumMod val="65000"/>
                <a:lumOff val="35000"/>
              </a:schemeClr>
            </a:solidFill>
          </a:endParaRPr>
        </a:p>
      </dgm:t>
    </dgm:pt>
    <dgm:pt modelId="{89435E06-113A-4304-9518-25B75D8F31D7}">
      <dgm:prSet phldrT="[Texto]"/>
      <dgm:spPr/>
      <dgm:t>
        <a:bodyPr/>
        <a:lstStyle/>
        <a:p>
          <a:r>
            <a:rPr lang="es-ES" dirty="0">
              <a:solidFill>
                <a:schemeClr val="tx1">
                  <a:lumMod val="65000"/>
                  <a:lumOff val="35000"/>
                </a:schemeClr>
              </a:solidFill>
            </a:rPr>
            <a:t>Reflexionar</a:t>
          </a:r>
        </a:p>
      </dgm:t>
    </dgm:pt>
    <dgm:pt modelId="{B2654C12-C2E1-4073-9C21-ADB0C85410F7}" type="parTrans" cxnId="{F5F2DBEA-1711-4E69-9F3E-D51199FCB7A9}">
      <dgm:prSet/>
      <dgm:spPr/>
      <dgm:t>
        <a:bodyPr/>
        <a:lstStyle/>
        <a:p>
          <a:endParaRPr lang="es-ES">
            <a:solidFill>
              <a:schemeClr val="tx1">
                <a:lumMod val="65000"/>
                <a:lumOff val="35000"/>
              </a:schemeClr>
            </a:solidFill>
          </a:endParaRPr>
        </a:p>
      </dgm:t>
    </dgm:pt>
    <dgm:pt modelId="{93FF6DAC-4B3D-45D1-A4CF-6C9305F73856}" type="sibTrans" cxnId="{F5F2DBEA-1711-4E69-9F3E-D51199FCB7A9}">
      <dgm:prSet/>
      <dgm:spPr/>
      <dgm:t>
        <a:bodyPr/>
        <a:lstStyle/>
        <a:p>
          <a:endParaRPr lang="es-ES">
            <a:solidFill>
              <a:schemeClr val="tx1">
                <a:lumMod val="65000"/>
                <a:lumOff val="35000"/>
              </a:schemeClr>
            </a:solidFill>
          </a:endParaRPr>
        </a:p>
      </dgm:t>
    </dgm:pt>
    <dgm:pt modelId="{0401DBB8-F918-4045-96EB-81E309FE125C}">
      <dgm:prSet phldrT="[Texto]"/>
      <dgm:spPr/>
      <dgm:t>
        <a:bodyPr/>
        <a:lstStyle/>
        <a:p>
          <a:r>
            <a:rPr lang="es-ES" dirty="0">
              <a:solidFill>
                <a:schemeClr val="tx1">
                  <a:lumMod val="65000"/>
                  <a:lumOff val="35000"/>
                </a:schemeClr>
              </a:solidFill>
            </a:rPr>
            <a:t>Inventar</a:t>
          </a:r>
        </a:p>
      </dgm:t>
    </dgm:pt>
    <dgm:pt modelId="{C1401AB7-DEAC-4029-BE85-F2B7ABF2ACF7}" type="parTrans" cxnId="{BFC4BBC7-FC3C-47E8-8BDE-EA9BC2AADBA3}">
      <dgm:prSet/>
      <dgm:spPr/>
      <dgm:t>
        <a:bodyPr/>
        <a:lstStyle/>
        <a:p>
          <a:endParaRPr lang="es-ES"/>
        </a:p>
      </dgm:t>
    </dgm:pt>
    <dgm:pt modelId="{D704F07A-B29E-43BE-B768-E49713898C18}" type="sibTrans" cxnId="{BFC4BBC7-FC3C-47E8-8BDE-EA9BC2AADBA3}">
      <dgm:prSet/>
      <dgm:spPr/>
      <dgm:t>
        <a:bodyPr/>
        <a:lstStyle/>
        <a:p>
          <a:endParaRPr lang="es-ES"/>
        </a:p>
      </dgm:t>
    </dgm:pt>
    <dgm:pt modelId="{F6C2748F-591E-4CD7-9997-B2794CB687BA}" type="pres">
      <dgm:prSet presAssocID="{2741C42B-83DD-4CF8-8BBC-11BD08F7CE99}" presName="Name0" presStyleCnt="0">
        <dgm:presLayoutVars>
          <dgm:dir/>
          <dgm:resizeHandles val="exact"/>
        </dgm:presLayoutVars>
      </dgm:prSet>
      <dgm:spPr/>
    </dgm:pt>
    <dgm:pt modelId="{D97AB7B2-517A-4BF6-BA72-F8F63F2B97EB}" type="pres">
      <dgm:prSet presAssocID="{2790A77F-68E3-4D26-848C-91181A8491F8}" presName="composite" presStyleCnt="0"/>
      <dgm:spPr/>
    </dgm:pt>
    <dgm:pt modelId="{0AC6697A-0668-4EFC-A636-70412BC9DAB2}" type="pres">
      <dgm:prSet presAssocID="{2790A77F-68E3-4D26-848C-91181A8491F8}" presName="bgChev" presStyleLbl="node1" presStyleIdx="0" presStyleCnt="4" custLinFactX="100000" custLinFactNeighborX="131744" custLinFactNeighborY="-55783"/>
      <dgm:spPr/>
    </dgm:pt>
    <dgm:pt modelId="{6BC375B3-5F1D-477C-887C-A3265D7C4FFD}" type="pres">
      <dgm:prSet presAssocID="{2790A77F-68E3-4D26-848C-91181A8491F8}" presName="txNode" presStyleLbl="fgAcc1" presStyleIdx="0" presStyleCnt="4" custLinFactX="100000" custLinFactNeighborX="174462" custLinFactNeighborY="-55783">
        <dgm:presLayoutVars>
          <dgm:bulletEnabled val="1"/>
        </dgm:presLayoutVars>
      </dgm:prSet>
      <dgm:spPr/>
    </dgm:pt>
    <dgm:pt modelId="{E945F60A-B20F-49D2-832D-1BC9C944F742}" type="pres">
      <dgm:prSet presAssocID="{B5795D87-FF1D-4B35-8EAF-0B4BD0DFCF2B}" presName="compositeSpace" presStyleCnt="0"/>
      <dgm:spPr/>
    </dgm:pt>
    <dgm:pt modelId="{96A67816-7B40-42FD-9F09-EA979ACA0B64}" type="pres">
      <dgm:prSet presAssocID="{3DD7C5E1-4A7A-4654-90AE-A511B156E1BC}" presName="composite" presStyleCnt="0"/>
      <dgm:spPr/>
    </dgm:pt>
    <dgm:pt modelId="{8C134B12-F8FC-4A22-A63E-ADD7B554E79A}" type="pres">
      <dgm:prSet presAssocID="{3DD7C5E1-4A7A-4654-90AE-A511B156E1BC}" presName="bgChev" presStyleLbl="node1" presStyleIdx="1" presStyleCnt="4" custLinFactNeighborX="212" custLinFactNeighborY="-55783"/>
      <dgm:spPr/>
    </dgm:pt>
    <dgm:pt modelId="{5AF21E7B-3919-4205-B62D-6820971DAF31}" type="pres">
      <dgm:prSet presAssocID="{3DD7C5E1-4A7A-4654-90AE-A511B156E1BC}" presName="txNode" presStyleLbl="fgAcc1" presStyleIdx="1" presStyleCnt="4" custLinFactNeighborX="252" custLinFactNeighborY="-55783">
        <dgm:presLayoutVars>
          <dgm:bulletEnabled val="1"/>
        </dgm:presLayoutVars>
      </dgm:prSet>
      <dgm:spPr/>
    </dgm:pt>
    <dgm:pt modelId="{7E07E58A-F6C8-4A2D-93CA-34A858BEFE0D}" type="pres">
      <dgm:prSet presAssocID="{E67A5284-B21E-418F-BAA3-CA80BE554E0F}" presName="compositeSpace" presStyleCnt="0"/>
      <dgm:spPr/>
    </dgm:pt>
    <dgm:pt modelId="{EB17D2D9-11AE-4ED6-AE55-8CD3910DE6C4}" type="pres">
      <dgm:prSet presAssocID="{89435E06-113A-4304-9518-25B75D8F31D7}" presName="composite" presStyleCnt="0"/>
      <dgm:spPr/>
    </dgm:pt>
    <dgm:pt modelId="{68937A55-EA9B-4B07-849F-B81ABE2AF207}" type="pres">
      <dgm:prSet presAssocID="{89435E06-113A-4304-9518-25B75D8F31D7}" presName="bgChev" presStyleLbl="node1" presStyleIdx="2" presStyleCnt="4" custLinFactX="-100000" custLinFactNeighborX="-113496" custLinFactNeighborY="-50964"/>
      <dgm:spPr/>
    </dgm:pt>
    <dgm:pt modelId="{5072EB01-2105-4ABB-90B4-4266BFB57597}" type="pres">
      <dgm:prSet presAssocID="{89435E06-113A-4304-9518-25B75D8F31D7}" presName="txNode" presStyleLbl="fgAcc1" presStyleIdx="2" presStyleCnt="4" custLinFactX="-100000" custLinFactNeighborX="-168658" custLinFactNeighborY="-50964">
        <dgm:presLayoutVars>
          <dgm:bulletEnabled val="1"/>
        </dgm:presLayoutVars>
      </dgm:prSet>
      <dgm:spPr/>
    </dgm:pt>
    <dgm:pt modelId="{7AD7FD8E-A8F3-4521-A3AF-4BCA830630D7}" type="pres">
      <dgm:prSet presAssocID="{93FF6DAC-4B3D-45D1-A4CF-6C9305F73856}" presName="compositeSpace" presStyleCnt="0"/>
      <dgm:spPr/>
    </dgm:pt>
    <dgm:pt modelId="{F79CC4B2-195D-405F-B7B3-173262E49641}" type="pres">
      <dgm:prSet presAssocID="{0401DBB8-F918-4045-96EB-81E309FE125C}" presName="composite" presStyleCnt="0"/>
      <dgm:spPr/>
    </dgm:pt>
    <dgm:pt modelId="{ED85A858-52C7-41A2-9BB8-2680842546A4}" type="pres">
      <dgm:prSet presAssocID="{0401DBB8-F918-4045-96EB-81E309FE125C}" presName="bgChev" presStyleLbl="node1" presStyleIdx="3" presStyleCnt="4" custLinFactNeighborX="7083" custLinFactNeighborY="-55783"/>
      <dgm:spPr/>
    </dgm:pt>
    <dgm:pt modelId="{D8302F3B-A464-4217-A472-56189D9EA15A}" type="pres">
      <dgm:prSet presAssocID="{0401DBB8-F918-4045-96EB-81E309FE125C}" presName="txNode" presStyleLbl="fgAcc1" presStyleIdx="3" presStyleCnt="4" custLinFactNeighborX="252" custLinFactNeighborY="-55783">
        <dgm:presLayoutVars>
          <dgm:bulletEnabled val="1"/>
        </dgm:presLayoutVars>
      </dgm:prSet>
      <dgm:spPr/>
    </dgm:pt>
  </dgm:ptLst>
  <dgm:cxnLst>
    <dgm:cxn modelId="{7BD7D919-7FFF-43F5-A0FC-E60DEA5D0EE2}" type="presOf" srcId="{2790A77F-68E3-4D26-848C-91181A8491F8}" destId="{6BC375B3-5F1D-477C-887C-A3265D7C4FFD}" srcOrd="0" destOrd="0" presId="urn:microsoft.com/office/officeart/2005/8/layout/chevronAccent+Icon"/>
    <dgm:cxn modelId="{D7E7A864-3A0D-4C89-B094-A2812B55223D}" srcId="{2741C42B-83DD-4CF8-8BBC-11BD08F7CE99}" destId="{3DD7C5E1-4A7A-4654-90AE-A511B156E1BC}" srcOrd="1" destOrd="0" parTransId="{991C34F8-1702-4F31-9E66-2BAA92776CE1}" sibTransId="{E67A5284-B21E-418F-BAA3-CA80BE554E0F}"/>
    <dgm:cxn modelId="{5EE1726A-34A2-499F-8FDB-106C8D7B42E5}" type="presOf" srcId="{0401DBB8-F918-4045-96EB-81E309FE125C}" destId="{D8302F3B-A464-4217-A472-56189D9EA15A}" srcOrd="0" destOrd="0" presId="urn:microsoft.com/office/officeart/2005/8/layout/chevronAccent+Icon"/>
    <dgm:cxn modelId="{BFC4BBC7-FC3C-47E8-8BDE-EA9BC2AADBA3}" srcId="{2741C42B-83DD-4CF8-8BBC-11BD08F7CE99}" destId="{0401DBB8-F918-4045-96EB-81E309FE125C}" srcOrd="3" destOrd="0" parTransId="{C1401AB7-DEAC-4029-BE85-F2B7ABF2ACF7}" sibTransId="{D704F07A-B29E-43BE-B768-E49713898C18}"/>
    <dgm:cxn modelId="{310B52D6-6162-4E79-9A11-0215E3382AFD}" type="presOf" srcId="{3DD7C5E1-4A7A-4654-90AE-A511B156E1BC}" destId="{5AF21E7B-3919-4205-B62D-6820971DAF31}" srcOrd="0" destOrd="0" presId="urn:microsoft.com/office/officeart/2005/8/layout/chevronAccent+Icon"/>
    <dgm:cxn modelId="{4FED41E4-E337-44E3-B1E7-92A9F98AE578}" type="presOf" srcId="{2741C42B-83DD-4CF8-8BBC-11BD08F7CE99}" destId="{F6C2748F-591E-4CD7-9997-B2794CB687BA}" srcOrd="0" destOrd="0" presId="urn:microsoft.com/office/officeart/2005/8/layout/chevronAccent+Icon"/>
    <dgm:cxn modelId="{F5F2DBEA-1711-4E69-9F3E-D51199FCB7A9}" srcId="{2741C42B-83DD-4CF8-8BBC-11BD08F7CE99}" destId="{89435E06-113A-4304-9518-25B75D8F31D7}" srcOrd="2" destOrd="0" parTransId="{B2654C12-C2E1-4073-9C21-ADB0C85410F7}" sibTransId="{93FF6DAC-4B3D-45D1-A4CF-6C9305F73856}"/>
    <dgm:cxn modelId="{AFDE80EE-1CBC-4624-B98A-6D51A89390DF}" srcId="{2741C42B-83DD-4CF8-8BBC-11BD08F7CE99}" destId="{2790A77F-68E3-4D26-848C-91181A8491F8}" srcOrd="0" destOrd="0" parTransId="{184E5876-67AA-45DE-A8F4-B36FBB74E9BD}" sibTransId="{B5795D87-FF1D-4B35-8EAF-0B4BD0DFCF2B}"/>
    <dgm:cxn modelId="{0510CEF5-D1D4-442D-BC3F-EDCEAA4F94BB}" type="presOf" srcId="{89435E06-113A-4304-9518-25B75D8F31D7}" destId="{5072EB01-2105-4ABB-90B4-4266BFB57597}" srcOrd="0" destOrd="0" presId="urn:microsoft.com/office/officeart/2005/8/layout/chevronAccent+Icon"/>
    <dgm:cxn modelId="{411D2FDF-3FDD-49B7-8679-C532401ECC9C}" type="presParOf" srcId="{F6C2748F-591E-4CD7-9997-B2794CB687BA}" destId="{D97AB7B2-517A-4BF6-BA72-F8F63F2B97EB}" srcOrd="0" destOrd="0" presId="urn:microsoft.com/office/officeart/2005/8/layout/chevronAccent+Icon"/>
    <dgm:cxn modelId="{42668741-1EAA-48C1-AAE1-B59EEF25B7D9}" type="presParOf" srcId="{D97AB7B2-517A-4BF6-BA72-F8F63F2B97EB}" destId="{0AC6697A-0668-4EFC-A636-70412BC9DAB2}" srcOrd="0" destOrd="0" presId="urn:microsoft.com/office/officeart/2005/8/layout/chevronAccent+Icon"/>
    <dgm:cxn modelId="{DFF50B51-1C35-4AD0-977E-E07CB29C1F25}" type="presParOf" srcId="{D97AB7B2-517A-4BF6-BA72-F8F63F2B97EB}" destId="{6BC375B3-5F1D-477C-887C-A3265D7C4FFD}" srcOrd="1" destOrd="0" presId="urn:microsoft.com/office/officeart/2005/8/layout/chevronAccent+Icon"/>
    <dgm:cxn modelId="{7E8741A3-1302-450B-81B1-870BD3D27BB4}" type="presParOf" srcId="{F6C2748F-591E-4CD7-9997-B2794CB687BA}" destId="{E945F60A-B20F-49D2-832D-1BC9C944F742}" srcOrd="1" destOrd="0" presId="urn:microsoft.com/office/officeart/2005/8/layout/chevronAccent+Icon"/>
    <dgm:cxn modelId="{F6EC6918-8AD0-4878-B79A-F6ACB91A8962}" type="presParOf" srcId="{F6C2748F-591E-4CD7-9997-B2794CB687BA}" destId="{96A67816-7B40-42FD-9F09-EA979ACA0B64}" srcOrd="2" destOrd="0" presId="urn:microsoft.com/office/officeart/2005/8/layout/chevronAccent+Icon"/>
    <dgm:cxn modelId="{2C78AEEC-BC35-430F-82DB-99B6D63472BA}" type="presParOf" srcId="{96A67816-7B40-42FD-9F09-EA979ACA0B64}" destId="{8C134B12-F8FC-4A22-A63E-ADD7B554E79A}" srcOrd="0" destOrd="0" presId="urn:microsoft.com/office/officeart/2005/8/layout/chevronAccent+Icon"/>
    <dgm:cxn modelId="{B09CFCED-1CAB-4E5B-9335-CAD1CDB2C180}" type="presParOf" srcId="{96A67816-7B40-42FD-9F09-EA979ACA0B64}" destId="{5AF21E7B-3919-4205-B62D-6820971DAF31}" srcOrd="1" destOrd="0" presId="urn:microsoft.com/office/officeart/2005/8/layout/chevronAccent+Icon"/>
    <dgm:cxn modelId="{D72F7E80-A6D5-4B2F-BEF9-D4AAC5171977}" type="presParOf" srcId="{F6C2748F-591E-4CD7-9997-B2794CB687BA}" destId="{7E07E58A-F6C8-4A2D-93CA-34A858BEFE0D}" srcOrd="3" destOrd="0" presId="urn:microsoft.com/office/officeart/2005/8/layout/chevronAccent+Icon"/>
    <dgm:cxn modelId="{77974524-961D-4FD0-A762-0D9D699DC434}" type="presParOf" srcId="{F6C2748F-591E-4CD7-9997-B2794CB687BA}" destId="{EB17D2D9-11AE-4ED6-AE55-8CD3910DE6C4}" srcOrd="4" destOrd="0" presId="urn:microsoft.com/office/officeart/2005/8/layout/chevronAccent+Icon"/>
    <dgm:cxn modelId="{B4539438-26C3-4D9D-8389-1AFCB16A67E0}" type="presParOf" srcId="{EB17D2D9-11AE-4ED6-AE55-8CD3910DE6C4}" destId="{68937A55-EA9B-4B07-849F-B81ABE2AF207}" srcOrd="0" destOrd="0" presId="urn:microsoft.com/office/officeart/2005/8/layout/chevronAccent+Icon"/>
    <dgm:cxn modelId="{DD9FAB4E-19E7-4E5E-AD77-CA8158A63317}" type="presParOf" srcId="{EB17D2D9-11AE-4ED6-AE55-8CD3910DE6C4}" destId="{5072EB01-2105-4ABB-90B4-4266BFB57597}" srcOrd="1" destOrd="0" presId="urn:microsoft.com/office/officeart/2005/8/layout/chevronAccent+Icon"/>
    <dgm:cxn modelId="{930B374A-7932-4487-BFD3-48D5D87180D1}" type="presParOf" srcId="{F6C2748F-591E-4CD7-9997-B2794CB687BA}" destId="{7AD7FD8E-A8F3-4521-A3AF-4BCA830630D7}" srcOrd="5" destOrd="0" presId="urn:microsoft.com/office/officeart/2005/8/layout/chevronAccent+Icon"/>
    <dgm:cxn modelId="{4E76B480-4F8F-46D1-8AA0-2ED52070F494}" type="presParOf" srcId="{F6C2748F-591E-4CD7-9997-B2794CB687BA}" destId="{F79CC4B2-195D-405F-B7B3-173262E49641}" srcOrd="6" destOrd="0" presId="urn:microsoft.com/office/officeart/2005/8/layout/chevronAccent+Icon"/>
    <dgm:cxn modelId="{86613381-2397-4D64-B157-84EF0C24B2FA}" type="presParOf" srcId="{F79CC4B2-195D-405F-B7B3-173262E49641}" destId="{ED85A858-52C7-41A2-9BB8-2680842546A4}" srcOrd="0" destOrd="0" presId="urn:microsoft.com/office/officeart/2005/8/layout/chevronAccent+Icon"/>
    <dgm:cxn modelId="{0D55C6AA-4A7C-46CC-84DC-BB0C64722A74}" type="presParOf" srcId="{F79CC4B2-195D-405F-B7B3-173262E49641}" destId="{D8302F3B-A464-4217-A472-56189D9EA15A}"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1A7CF7-B114-44CB-A2CE-6AAEA7904260}" type="doc">
      <dgm:prSet loTypeId="urn:microsoft.com/office/officeart/2008/layout/PictureAccentList" loCatId="list" qsTypeId="urn:microsoft.com/office/officeart/2005/8/quickstyle/simple2" qsCatId="simple" csTypeId="urn:microsoft.com/office/officeart/2005/8/colors/accent1_1" csCatId="accent1" phldr="1"/>
      <dgm:spPr/>
      <dgm:t>
        <a:bodyPr/>
        <a:lstStyle/>
        <a:p>
          <a:endParaRPr lang="es-ES"/>
        </a:p>
      </dgm:t>
    </dgm:pt>
    <dgm:pt modelId="{A0519091-A6E6-4F0D-8D31-E6F07483B6C7}">
      <dgm:prSet phldrT="[Texto]" custT="1"/>
      <dgm:spPr/>
      <dgm:t>
        <a:bodyPr/>
        <a:lstStyle/>
        <a:p>
          <a:r>
            <a:rPr lang="es-ES" sz="2000" dirty="0">
              <a:solidFill>
                <a:schemeClr val="tx1">
                  <a:lumMod val="65000"/>
                  <a:lumOff val="35000"/>
                </a:schemeClr>
              </a:solidFill>
            </a:rPr>
            <a:t>Presta </a:t>
          </a:r>
          <a:r>
            <a:rPr lang="es-ES" sz="2000" dirty="0">
              <a:solidFill>
                <a:srgbClr val="FF0000"/>
              </a:solidFill>
            </a:rPr>
            <a:t>atención</a:t>
          </a:r>
          <a:r>
            <a:rPr lang="es-ES" sz="2000" dirty="0">
              <a:solidFill>
                <a:schemeClr val="tx1">
                  <a:lumMod val="65000"/>
                  <a:lumOff val="35000"/>
                </a:schemeClr>
              </a:solidFill>
            </a:rPr>
            <a:t> a lo que hace mientras está conectado</a:t>
          </a:r>
        </a:p>
      </dgm:t>
    </dgm:pt>
    <dgm:pt modelId="{63A05A63-EAC4-4FC4-A98D-7E09D56C78A4}" type="parTrans" cxnId="{0A9B2526-460E-4A67-9A80-2A744CAE2EA4}">
      <dgm:prSet/>
      <dgm:spPr/>
      <dgm:t>
        <a:bodyPr/>
        <a:lstStyle/>
        <a:p>
          <a:endParaRPr lang="es-ES" sz="2000">
            <a:solidFill>
              <a:schemeClr val="tx1">
                <a:lumMod val="65000"/>
                <a:lumOff val="35000"/>
              </a:schemeClr>
            </a:solidFill>
          </a:endParaRPr>
        </a:p>
      </dgm:t>
    </dgm:pt>
    <dgm:pt modelId="{F1168B34-96DD-40E7-874F-6885F2164DBB}" type="sibTrans" cxnId="{0A9B2526-460E-4A67-9A80-2A744CAE2EA4}">
      <dgm:prSet/>
      <dgm:spPr/>
      <dgm:t>
        <a:bodyPr/>
        <a:lstStyle/>
        <a:p>
          <a:endParaRPr lang="es-ES" sz="2000">
            <a:solidFill>
              <a:schemeClr val="tx1">
                <a:lumMod val="65000"/>
                <a:lumOff val="35000"/>
              </a:schemeClr>
            </a:solidFill>
          </a:endParaRPr>
        </a:p>
      </dgm:t>
    </dgm:pt>
    <dgm:pt modelId="{F1FA52FD-93E3-4E1F-9B84-1C35E16E197B}">
      <dgm:prSet phldrT="[Texto]" custT="1"/>
      <dgm:spPr/>
      <dgm:t>
        <a:bodyPr/>
        <a:lstStyle/>
        <a:p>
          <a:r>
            <a:rPr lang="es-ES" sz="2000" dirty="0">
              <a:solidFill>
                <a:schemeClr val="tx1">
                  <a:lumMod val="65000"/>
                  <a:lumOff val="35000"/>
                </a:schemeClr>
              </a:solidFill>
            </a:rPr>
            <a:t>Supervisa, </a:t>
          </a:r>
          <a:r>
            <a:rPr lang="es-ES" sz="2000" dirty="0">
              <a:solidFill>
                <a:srgbClr val="FF0000"/>
              </a:solidFill>
            </a:rPr>
            <a:t>acompáñale</a:t>
          </a:r>
          <a:r>
            <a:rPr lang="es-ES" sz="2000" dirty="0">
              <a:solidFill>
                <a:schemeClr val="tx1">
                  <a:lumMod val="65000"/>
                  <a:lumOff val="35000"/>
                </a:schemeClr>
              </a:solidFill>
            </a:rPr>
            <a:t> durante la búsqueda y su aprendizaje</a:t>
          </a:r>
        </a:p>
      </dgm:t>
    </dgm:pt>
    <dgm:pt modelId="{C857DB26-3103-48DC-98B0-B86D86ED207D}" type="parTrans" cxnId="{D61AC5EB-3D15-4B32-9170-44FF58B9BD4B}">
      <dgm:prSet/>
      <dgm:spPr/>
      <dgm:t>
        <a:bodyPr/>
        <a:lstStyle/>
        <a:p>
          <a:endParaRPr lang="es-ES" sz="2000">
            <a:solidFill>
              <a:schemeClr val="tx1">
                <a:lumMod val="65000"/>
                <a:lumOff val="35000"/>
              </a:schemeClr>
            </a:solidFill>
          </a:endParaRPr>
        </a:p>
      </dgm:t>
    </dgm:pt>
    <dgm:pt modelId="{29406404-F40A-4646-A65C-16396B651284}" type="sibTrans" cxnId="{D61AC5EB-3D15-4B32-9170-44FF58B9BD4B}">
      <dgm:prSet/>
      <dgm:spPr/>
      <dgm:t>
        <a:bodyPr/>
        <a:lstStyle/>
        <a:p>
          <a:endParaRPr lang="es-ES" sz="2000">
            <a:solidFill>
              <a:schemeClr val="tx1">
                <a:lumMod val="65000"/>
                <a:lumOff val="35000"/>
              </a:schemeClr>
            </a:solidFill>
          </a:endParaRPr>
        </a:p>
      </dgm:t>
    </dgm:pt>
    <dgm:pt modelId="{A437FAEE-00EC-44D0-8B63-CCC192C0D7E2}">
      <dgm:prSet phldrT="[Texto]" custT="1"/>
      <dgm:spPr/>
      <dgm:t>
        <a:bodyPr/>
        <a:lstStyle/>
        <a:p>
          <a:r>
            <a:rPr lang="es-ES" sz="2000" dirty="0">
              <a:solidFill>
                <a:srgbClr val="FF0000"/>
              </a:solidFill>
            </a:rPr>
            <a:t>Dialoga</a:t>
          </a:r>
          <a:r>
            <a:rPr lang="es-ES" sz="2000" dirty="0">
              <a:solidFill>
                <a:schemeClr val="tx1">
                  <a:lumMod val="65000"/>
                  <a:lumOff val="35000"/>
                </a:schemeClr>
              </a:solidFill>
            </a:rPr>
            <a:t> sobre el uso de Internet y el comportamiento seguro y responsable</a:t>
          </a:r>
        </a:p>
      </dgm:t>
    </dgm:pt>
    <dgm:pt modelId="{10AAAD81-A5FB-4297-9E8F-E43D6D7A88EC}" type="parTrans" cxnId="{91063ADE-D753-4E99-B22C-F499371C55E7}">
      <dgm:prSet/>
      <dgm:spPr/>
      <dgm:t>
        <a:bodyPr/>
        <a:lstStyle/>
        <a:p>
          <a:endParaRPr lang="es-ES" sz="2000">
            <a:solidFill>
              <a:schemeClr val="tx1">
                <a:lumMod val="65000"/>
                <a:lumOff val="35000"/>
              </a:schemeClr>
            </a:solidFill>
          </a:endParaRPr>
        </a:p>
      </dgm:t>
    </dgm:pt>
    <dgm:pt modelId="{CF05C648-5367-4D8D-B714-8A5EDBD4BDA0}" type="sibTrans" cxnId="{91063ADE-D753-4E99-B22C-F499371C55E7}">
      <dgm:prSet/>
      <dgm:spPr/>
      <dgm:t>
        <a:bodyPr/>
        <a:lstStyle/>
        <a:p>
          <a:endParaRPr lang="es-ES" sz="2000">
            <a:solidFill>
              <a:schemeClr val="tx1">
                <a:lumMod val="65000"/>
                <a:lumOff val="35000"/>
              </a:schemeClr>
            </a:solidFill>
          </a:endParaRPr>
        </a:p>
      </dgm:t>
    </dgm:pt>
    <dgm:pt modelId="{68256FB5-5EFD-4E48-9706-B2A0CCA0EF75}">
      <dgm:prSet custT="1"/>
      <dgm:spPr/>
      <dgm:t>
        <a:bodyPr/>
        <a:lstStyle/>
        <a:p>
          <a:r>
            <a:rPr lang="es-ES" sz="2000" dirty="0">
              <a:solidFill>
                <a:schemeClr val="tx1">
                  <a:lumMod val="65000"/>
                  <a:lumOff val="35000"/>
                </a:schemeClr>
              </a:solidFill>
            </a:rPr>
            <a:t>Crea un clima de </a:t>
          </a:r>
          <a:r>
            <a:rPr lang="es-ES" sz="2000" dirty="0">
              <a:solidFill>
                <a:srgbClr val="FF0000"/>
              </a:solidFill>
            </a:rPr>
            <a:t>confianza</a:t>
          </a:r>
          <a:r>
            <a:rPr lang="es-ES" sz="2000" dirty="0">
              <a:solidFill>
                <a:schemeClr val="tx1">
                  <a:lumMod val="65000"/>
                  <a:lumOff val="35000"/>
                </a:schemeClr>
              </a:solidFill>
            </a:rPr>
            <a:t> y respeto mutuo</a:t>
          </a:r>
        </a:p>
      </dgm:t>
    </dgm:pt>
    <dgm:pt modelId="{16D7FD46-1D5C-4D30-826F-351711CF2DEA}" type="parTrans" cxnId="{9A2F3098-88F6-459B-9032-FBB59A8DD0D9}">
      <dgm:prSet/>
      <dgm:spPr/>
      <dgm:t>
        <a:bodyPr/>
        <a:lstStyle/>
        <a:p>
          <a:endParaRPr lang="es-ES" sz="2000">
            <a:solidFill>
              <a:schemeClr val="tx1">
                <a:lumMod val="65000"/>
                <a:lumOff val="35000"/>
              </a:schemeClr>
            </a:solidFill>
          </a:endParaRPr>
        </a:p>
      </dgm:t>
    </dgm:pt>
    <dgm:pt modelId="{D1B48300-D6F2-4679-8DD8-F64EE7FF3628}" type="sibTrans" cxnId="{9A2F3098-88F6-459B-9032-FBB59A8DD0D9}">
      <dgm:prSet/>
      <dgm:spPr/>
      <dgm:t>
        <a:bodyPr/>
        <a:lstStyle/>
        <a:p>
          <a:endParaRPr lang="es-ES" sz="2000">
            <a:solidFill>
              <a:schemeClr val="tx1">
                <a:lumMod val="65000"/>
                <a:lumOff val="35000"/>
              </a:schemeClr>
            </a:solidFill>
          </a:endParaRPr>
        </a:p>
      </dgm:t>
    </dgm:pt>
    <dgm:pt modelId="{66CC2D4A-3538-4BA5-BD8E-7D3D38144E57}" type="pres">
      <dgm:prSet presAssocID="{721A7CF7-B114-44CB-A2CE-6AAEA7904260}" presName="layout" presStyleCnt="0">
        <dgm:presLayoutVars>
          <dgm:chMax/>
          <dgm:chPref/>
          <dgm:dir/>
          <dgm:animOne val="branch"/>
          <dgm:animLvl val="lvl"/>
          <dgm:resizeHandles/>
        </dgm:presLayoutVars>
      </dgm:prSet>
      <dgm:spPr/>
    </dgm:pt>
    <dgm:pt modelId="{32DBFACA-C4A2-46D9-97C2-95EF3CDE34F9}" type="pres">
      <dgm:prSet presAssocID="{A0519091-A6E6-4F0D-8D31-E6F07483B6C7}" presName="root" presStyleCnt="0">
        <dgm:presLayoutVars>
          <dgm:chMax/>
          <dgm:chPref val="4"/>
        </dgm:presLayoutVars>
      </dgm:prSet>
      <dgm:spPr/>
    </dgm:pt>
    <dgm:pt modelId="{F790C153-F079-44B7-B91B-6EB88107C97D}" type="pres">
      <dgm:prSet presAssocID="{A0519091-A6E6-4F0D-8D31-E6F07483B6C7}" presName="rootComposite" presStyleCnt="0">
        <dgm:presLayoutVars/>
      </dgm:prSet>
      <dgm:spPr/>
    </dgm:pt>
    <dgm:pt modelId="{52C13DA6-F34E-4D6A-9D99-39A406F8D5BE}" type="pres">
      <dgm:prSet presAssocID="{A0519091-A6E6-4F0D-8D31-E6F07483B6C7}" presName="rootText" presStyleLbl="node0" presStyleIdx="0" presStyleCnt="4" custScaleY="1079173">
        <dgm:presLayoutVars>
          <dgm:chMax/>
          <dgm:chPref val="4"/>
        </dgm:presLayoutVars>
      </dgm:prSet>
      <dgm:spPr/>
    </dgm:pt>
    <dgm:pt modelId="{B1B94B63-DCD8-42C6-A028-558E8F9B70DA}" type="pres">
      <dgm:prSet presAssocID="{A0519091-A6E6-4F0D-8D31-E6F07483B6C7}" presName="childShape" presStyleCnt="0">
        <dgm:presLayoutVars>
          <dgm:chMax val="0"/>
          <dgm:chPref val="0"/>
        </dgm:presLayoutVars>
      </dgm:prSet>
      <dgm:spPr/>
    </dgm:pt>
    <dgm:pt modelId="{013353BA-9799-4C0F-8620-B0B5A8E74E98}" type="pres">
      <dgm:prSet presAssocID="{F1FA52FD-93E3-4E1F-9B84-1C35E16E197B}" presName="root" presStyleCnt="0">
        <dgm:presLayoutVars>
          <dgm:chMax/>
          <dgm:chPref val="4"/>
        </dgm:presLayoutVars>
      </dgm:prSet>
      <dgm:spPr/>
    </dgm:pt>
    <dgm:pt modelId="{36B611B6-08DD-4D98-8BEA-2B178B7E0357}" type="pres">
      <dgm:prSet presAssocID="{F1FA52FD-93E3-4E1F-9B84-1C35E16E197B}" presName="rootComposite" presStyleCnt="0">
        <dgm:presLayoutVars/>
      </dgm:prSet>
      <dgm:spPr/>
    </dgm:pt>
    <dgm:pt modelId="{5545E0CC-7E3E-4709-BA07-656E562CD415}" type="pres">
      <dgm:prSet presAssocID="{F1FA52FD-93E3-4E1F-9B84-1C35E16E197B}" presName="rootText" presStyleLbl="node0" presStyleIdx="1" presStyleCnt="4" custScaleY="1013813">
        <dgm:presLayoutVars>
          <dgm:chMax/>
          <dgm:chPref val="4"/>
        </dgm:presLayoutVars>
      </dgm:prSet>
      <dgm:spPr/>
    </dgm:pt>
    <dgm:pt modelId="{A95D73D6-77DA-4A7C-BAA6-F4C405F02707}" type="pres">
      <dgm:prSet presAssocID="{F1FA52FD-93E3-4E1F-9B84-1C35E16E197B}" presName="childShape" presStyleCnt="0">
        <dgm:presLayoutVars>
          <dgm:chMax val="0"/>
          <dgm:chPref val="0"/>
        </dgm:presLayoutVars>
      </dgm:prSet>
      <dgm:spPr/>
    </dgm:pt>
    <dgm:pt modelId="{808C3CFB-68AC-473F-ADB1-3CFD0F31C870}" type="pres">
      <dgm:prSet presAssocID="{A437FAEE-00EC-44D0-8B63-CCC192C0D7E2}" presName="root" presStyleCnt="0">
        <dgm:presLayoutVars>
          <dgm:chMax/>
          <dgm:chPref val="4"/>
        </dgm:presLayoutVars>
      </dgm:prSet>
      <dgm:spPr/>
    </dgm:pt>
    <dgm:pt modelId="{93ADF93D-BCDB-4402-ACC3-FF388CF29D90}" type="pres">
      <dgm:prSet presAssocID="{A437FAEE-00EC-44D0-8B63-CCC192C0D7E2}" presName="rootComposite" presStyleCnt="0">
        <dgm:presLayoutVars/>
      </dgm:prSet>
      <dgm:spPr/>
    </dgm:pt>
    <dgm:pt modelId="{E61F1F12-8614-4F5F-9159-47D70370D400}" type="pres">
      <dgm:prSet presAssocID="{A437FAEE-00EC-44D0-8B63-CCC192C0D7E2}" presName="rootText" presStyleLbl="node0" presStyleIdx="2" presStyleCnt="4" custScaleX="117445" custScaleY="1249063">
        <dgm:presLayoutVars>
          <dgm:chMax/>
          <dgm:chPref val="4"/>
        </dgm:presLayoutVars>
      </dgm:prSet>
      <dgm:spPr/>
    </dgm:pt>
    <dgm:pt modelId="{04D1AA8B-D081-4F95-B7F5-EB4DD6F102F6}" type="pres">
      <dgm:prSet presAssocID="{A437FAEE-00EC-44D0-8B63-CCC192C0D7E2}" presName="childShape" presStyleCnt="0">
        <dgm:presLayoutVars>
          <dgm:chMax val="0"/>
          <dgm:chPref val="0"/>
        </dgm:presLayoutVars>
      </dgm:prSet>
      <dgm:spPr/>
    </dgm:pt>
    <dgm:pt modelId="{78B8F76D-AC3E-461C-BEB4-06CBBA916F9C}" type="pres">
      <dgm:prSet presAssocID="{68256FB5-5EFD-4E48-9706-B2A0CCA0EF75}" presName="root" presStyleCnt="0">
        <dgm:presLayoutVars>
          <dgm:chMax/>
          <dgm:chPref val="4"/>
        </dgm:presLayoutVars>
      </dgm:prSet>
      <dgm:spPr/>
    </dgm:pt>
    <dgm:pt modelId="{C34BA500-0495-41D7-8547-F235C55438E0}" type="pres">
      <dgm:prSet presAssocID="{68256FB5-5EFD-4E48-9706-B2A0CCA0EF75}" presName="rootComposite" presStyleCnt="0">
        <dgm:presLayoutVars/>
      </dgm:prSet>
      <dgm:spPr/>
    </dgm:pt>
    <dgm:pt modelId="{C1F067E8-DF96-4DC8-9A47-32FD16DEFC52}" type="pres">
      <dgm:prSet presAssocID="{68256FB5-5EFD-4E48-9706-B2A0CCA0EF75}" presName="rootText" presStyleLbl="node0" presStyleIdx="3" presStyleCnt="4" custScaleY="645861">
        <dgm:presLayoutVars>
          <dgm:chMax/>
          <dgm:chPref val="4"/>
        </dgm:presLayoutVars>
      </dgm:prSet>
      <dgm:spPr/>
    </dgm:pt>
    <dgm:pt modelId="{CADAD4E4-6802-4C04-BFF9-F4B3FBDEEE1D}" type="pres">
      <dgm:prSet presAssocID="{68256FB5-5EFD-4E48-9706-B2A0CCA0EF75}" presName="childShape" presStyleCnt="0">
        <dgm:presLayoutVars>
          <dgm:chMax val="0"/>
          <dgm:chPref val="0"/>
        </dgm:presLayoutVars>
      </dgm:prSet>
      <dgm:spPr/>
    </dgm:pt>
  </dgm:ptLst>
  <dgm:cxnLst>
    <dgm:cxn modelId="{2BDABB11-D876-48AB-A76B-C9AB420C262B}" type="presOf" srcId="{F1FA52FD-93E3-4E1F-9B84-1C35E16E197B}" destId="{5545E0CC-7E3E-4709-BA07-656E562CD415}" srcOrd="0" destOrd="0" presId="urn:microsoft.com/office/officeart/2008/layout/PictureAccentList"/>
    <dgm:cxn modelId="{0A9B2526-460E-4A67-9A80-2A744CAE2EA4}" srcId="{721A7CF7-B114-44CB-A2CE-6AAEA7904260}" destId="{A0519091-A6E6-4F0D-8D31-E6F07483B6C7}" srcOrd="0" destOrd="0" parTransId="{63A05A63-EAC4-4FC4-A98D-7E09D56C78A4}" sibTransId="{F1168B34-96DD-40E7-874F-6885F2164DBB}"/>
    <dgm:cxn modelId="{2AFAD146-3771-408B-9D9D-9DB594CFBB2F}" type="presOf" srcId="{A0519091-A6E6-4F0D-8D31-E6F07483B6C7}" destId="{52C13DA6-F34E-4D6A-9D99-39A406F8D5BE}" srcOrd="0" destOrd="0" presId="urn:microsoft.com/office/officeart/2008/layout/PictureAccentList"/>
    <dgm:cxn modelId="{9A2F3098-88F6-459B-9032-FBB59A8DD0D9}" srcId="{721A7CF7-B114-44CB-A2CE-6AAEA7904260}" destId="{68256FB5-5EFD-4E48-9706-B2A0CCA0EF75}" srcOrd="3" destOrd="0" parTransId="{16D7FD46-1D5C-4D30-826F-351711CF2DEA}" sibTransId="{D1B48300-D6F2-4679-8DD8-F64EE7FF3628}"/>
    <dgm:cxn modelId="{5D435D9F-7875-47B2-BF3E-37C66A9B6CFD}" type="presOf" srcId="{A437FAEE-00EC-44D0-8B63-CCC192C0D7E2}" destId="{E61F1F12-8614-4F5F-9159-47D70370D400}" srcOrd="0" destOrd="0" presId="urn:microsoft.com/office/officeart/2008/layout/PictureAccentList"/>
    <dgm:cxn modelId="{4F8891BC-D37E-4853-A196-95688FFC82FA}" type="presOf" srcId="{68256FB5-5EFD-4E48-9706-B2A0CCA0EF75}" destId="{C1F067E8-DF96-4DC8-9A47-32FD16DEFC52}" srcOrd="0" destOrd="0" presId="urn:microsoft.com/office/officeart/2008/layout/PictureAccentList"/>
    <dgm:cxn modelId="{1DCB71C3-8F80-474C-9121-40B9C5F072D5}" type="presOf" srcId="{721A7CF7-B114-44CB-A2CE-6AAEA7904260}" destId="{66CC2D4A-3538-4BA5-BD8E-7D3D38144E57}" srcOrd="0" destOrd="0" presId="urn:microsoft.com/office/officeart/2008/layout/PictureAccentList"/>
    <dgm:cxn modelId="{91063ADE-D753-4E99-B22C-F499371C55E7}" srcId="{721A7CF7-B114-44CB-A2CE-6AAEA7904260}" destId="{A437FAEE-00EC-44D0-8B63-CCC192C0D7E2}" srcOrd="2" destOrd="0" parTransId="{10AAAD81-A5FB-4297-9E8F-E43D6D7A88EC}" sibTransId="{CF05C648-5367-4D8D-B714-8A5EDBD4BDA0}"/>
    <dgm:cxn modelId="{D61AC5EB-3D15-4B32-9170-44FF58B9BD4B}" srcId="{721A7CF7-B114-44CB-A2CE-6AAEA7904260}" destId="{F1FA52FD-93E3-4E1F-9B84-1C35E16E197B}" srcOrd="1" destOrd="0" parTransId="{C857DB26-3103-48DC-98B0-B86D86ED207D}" sibTransId="{29406404-F40A-4646-A65C-16396B651284}"/>
    <dgm:cxn modelId="{1B52218B-C22C-4380-8373-ADFBA48E1CA1}" type="presParOf" srcId="{66CC2D4A-3538-4BA5-BD8E-7D3D38144E57}" destId="{32DBFACA-C4A2-46D9-97C2-95EF3CDE34F9}" srcOrd="0" destOrd="0" presId="urn:microsoft.com/office/officeart/2008/layout/PictureAccentList"/>
    <dgm:cxn modelId="{6D254583-0C87-4E0E-A864-B7891CDA81A1}" type="presParOf" srcId="{32DBFACA-C4A2-46D9-97C2-95EF3CDE34F9}" destId="{F790C153-F079-44B7-B91B-6EB88107C97D}" srcOrd="0" destOrd="0" presId="urn:microsoft.com/office/officeart/2008/layout/PictureAccentList"/>
    <dgm:cxn modelId="{87E67941-75C8-4E9B-924A-7FCCDF60CE09}" type="presParOf" srcId="{F790C153-F079-44B7-B91B-6EB88107C97D}" destId="{52C13DA6-F34E-4D6A-9D99-39A406F8D5BE}" srcOrd="0" destOrd="0" presId="urn:microsoft.com/office/officeart/2008/layout/PictureAccentList"/>
    <dgm:cxn modelId="{6B45F2A9-E5AF-40C1-95FE-3290E62655E8}" type="presParOf" srcId="{32DBFACA-C4A2-46D9-97C2-95EF3CDE34F9}" destId="{B1B94B63-DCD8-42C6-A028-558E8F9B70DA}" srcOrd="1" destOrd="0" presId="urn:microsoft.com/office/officeart/2008/layout/PictureAccentList"/>
    <dgm:cxn modelId="{AF555BA5-BE35-45BC-AAC4-A43A304308E4}" type="presParOf" srcId="{66CC2D4A-3538-4BA5-BD8E-7D3D38144E57}" destId="{013353BA-9799-4C0F-8620-B0B5A8E74E98}" srcOrd="1" destOrd="0" presId="urn:microsoft.com/office/officeart/2008/layout/PictureAccentList"/>
    <dgm:cxn modelId="{1CC888E5-998F-41C4-83D2-98960E85B133}" type="presParOf" srcId="{013353BA-9799-4C0F-8620-B0B5A8E74E98}" destId="{36B611B6-08DD-4D98-8BEA-2B178B7E0357}" srcOrd="0" destOrd="0" presId="urn:microsoft.com/office/officeart/2008/layout/PictureAccentList"/>
    <dgm:cxn modelId="{9E4A492C-73A2-459A-AB8C-95BB5CC20B0A}" type="presParOf" srcId="{36B611B6-08DD-4D98-8BEA-2B178B7E0357}" destId="{5545E0CC-7E3E-4709-BA07-656E562CD415}" srcOrd="0" destOrd="0" presId="urn:microsoft.com/office/officeart/2008/layout/PictureAccentList"/>
    <dgm:cxn modelId="{998EEA1B-4264-4F1C-A6F3-39E04B5D3B54}" type="presParOf" srcId="{013353BA-9799-4C0F-8620-B0B5A8E74E98}" destId="{A95D73D6-77DA-4A7C-BAA6-F4C405F02707}" srcOrd="1" destOrd="0" presId="urn:microsoft.com/office/officeart/2008/layout/PictureAccentList"/>
    <dgm:cxn modelId="{6337772A-4DC7-4B26-A478-64CE7C8ABC7E}" type="presParOf" srcId="{66CC2D4A-3538-4BA5-BD8E-7D3D38144E57}" destId="{808C3CFB-68AC-473F-ADB1-3CFD0F31C870}" srcOrd="2" destOrd="0" presId="urn:microsoft.com/office/officeart/2008/layout/PictureAccentList"/>
    <dgm:cxn modelId="{B1CC00C2-D27B-4C1F-B6EA-04C47EBE4145}" type="presParOf" srcId="{808C3CFB-68AC-473F-ADB1-3CFD0F31C870}" destId="{93ADF93D-BCDB-4402-ACC3-FF388CF29D90}" srcOrd="0" destOrd="0" presId="urn:microsoft.com/office/officeart/2008/layout/PictureAccentList"/>
    <dgm:cxn modelId="{009CA4DD-0285-478F-A171-D9C899CD40DF}" type="presParOf" srcId="{93ADF93D-BCDB-4402-ACC3-FF388CF29D90}" destId="{E61F1F12-8614-4F5F-9159-47D70370D400}" srcOrd="0" destOrd="0" presId="urn:microsoft.com/office/officeart/2008/layout/PictureAccentList"/>
    <dgm:cxn modelId="{67A5E3DD-454D-4E9E-B942-05CF47C37A8A}" type="presParOf" srcId="{808C3CFB-68AC-473F-ADB1-3CFD0F31C870}" destId="{04D1AA8B-D081-4F95-B7F5-EB4DD6F102F6}" srcOrd="1" destOrd="0" presId="urn:microsoft.com/office/officeart/2008/layout/PictureAccentList"/>
    <dgm:cxn modelId="{7A7A419D-4ECA-43D3-82BD-5FC95944E2D4}" type="presParOf" srcId="{66CC2D4A-3538-4BA5-BD8E-7D3D38144E57}" destId="{78B8F76D-AC3E-461C-BEB4-06CBBA916F9C}" srcOrd="3" destOrd="0" presId="urn:microsoft.com/office/officeart/2008/layout/PictureAccentList"/>
    <dgm:cxn modelId="{3F379734-E35A-436D-8FF8-D879D9427769}" type="presParOf" srcId="{78B8F76D-AC3E-461C-BEB4-06CBBA916F9C}" destId="{C34BA500-0495-41D7-8547-F235C55438E0}" srcOrd="0" destOrd="0" presId="urn:microsoft.com/office/officeart/2008/layout/PictureAccentList"/>
    <dgm:cxn modelId="{1A5C5073-C349-4486-8182-B1BF3AC27BF7}" type="presParOf" srcId="{C34BA500-0495-41D7-8547-F235C55438E0}" destId="{C1F067E8-DF96-4DC8-9A47-32FD16DEFC52}" srcOrd="0" destOrd="0" presId="urn:microsoft.com/office/officeart/2008/layout/PictureAccentList"/>
    <dgm:cxn modelId="{D31A398F-A2B0-41A1-B6E2-5B9A708A0840}" type="presParOf" srcId="{78B8F76D-AC3E-461C-BEB4-06CBBA916F9C}" destId="{CADAD4E4-6802-4C04-BFF9-F4B3FBDEEE1D}"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1821CA-022F-4FFD-AE1F-38DD98F79DAD}" type="doc">
      <dgm:prSet loTypeId="urn:microsoft.com/office/officeart/2005/8/layout/default#1" loCatId="list" qsTypeId="urn:microsoft.com/office/officeart/2005/8/quickstyle/simple1" qsCatId="simple" csTypeId="urn:microsoft.com/office/officeart/2005/8/colors/accent1_4" csCatId="accent1" phldr="1"/>
      <dgm:spPr/>
      <dgm:t>
        <a:bodyPr/>
        <a:lstStyle/>
        <a:p>
          <a:endParaRPr lang="es-ES"/>
        </a:p>
      </dgm:t>
    </dgm:pt>
    <dgm:pt modelId="{2C9106F2-9EDE-45DF-8B35-C3113E26BF78}">
      <dgm:prSet phldrT="[Texto]" custT="1"/>
      <dgm:spPr/>
      <dgm:t>
        <a:bodyPr/>
        <a:lstStyle/>
        <a:p>
          <a:r>
            <a:rPr lang="es-ES" sz="1600" dirty="0"/>
            <a:t>No demonices la tecnología</a:t>
          </a:r>
        </a:p>
      </dgm:t>
    </dgm:pt>
    <dgm:pt modelId="{0DE98A54-4E08-4F64-804A-9265C9BD6960}" type="parTrans" cxnId="{1CB74A98-47AD-40CA-A6EC-9838312ABBCB}">
      <dgm:prSet/>
      <dgm:spPr/>
      <dgm:t>
        <a:bodyPr/>
        <a:lstStyle/>
        <a:p>
          <a:endParaRPr lang="es-ES" sz="1600"/>
        </a:p>
      </dgm:t>
    </dgm:pt>
    <dgm:pt modelId="{3DB63E84-DF4F-485D-B82C-432AA6FF1674}" type="sibTrans" cxnId="{1CB74A98-47AD-40CA-A6EC-9838312ABBCB}">
      <dgm:prSet/>
      <dgm:spPr/>
      <dgm:t>
        <a:bodyPr/>
        <a:lstStyle/>
        <a:p>
          <a:endParaRPr lang="es-ES" sz="1600"/>
        </a:p>
      </dgm:t>
    </dgm:pt>
    <dgm:pt modelId="{D01074ED-6FBF-45A3-BC58-5929B4DC2B36}">
      <dgm:prSet phldrT="[Texto]" custT="1"/>
      <dgm:spPr/>
      <dgm:t>
        <a:bodyPr/>
        <a:lstStyle/>
        <a:p>
          <a:r>
            <a:rPr lang="es-ES" sz="1600" dirty="0"/>
            <a:t>Elige contenidos apropiados a su edad</a:t>
          </a:r>
        </a:p>
      </dgm:t>
    </dgm:pt>
    <dgm:pt modelId="{58223004-D171-437C-B36A-F170E293E1AA}" type="parTrans" cxnId="{0CAB7243-0D09-4FE2-9DB2-E777C385D708}">
      <dgm:prSet/>
      <dgm:spPr/>
      <dgm:t>
        <a:bodyPr/>
        <a:lstStyle/>
        <a:p>
          <a:endParaRPr lang="es-ES" sz="1600"/>
        </a:p>
      </dgm:t>
    </dgm:pt>
    <dgm:pt modelId="{33BCB5DC-E976-4547-A947-35BBEB61613A}" type="sibTrans" cxnId="{0CAB7243-0D09-4FE2-9DB2-E777C385D708}">
      <dgm:prSet/>
      <dgm:spPr/>
      <dgm:t>
        <a:bodyPr/>
        <a:lstStyle/>
        <a:p>
          <a:endParaRPr lang="es-ES" sz="1600"/>
        </a:p>
      </dgm:t>
    </dgm:pt>
    <dgm:pt modelId="{9A51CABC-94F5-45F2-8905-70EFA86DB24C}">
      <dgm:prSet phldrT="[Texto]" custT="1"/>
      <dgm:spPr/>
      <dgm:t>
        <a:bodyPr/>
        <a:lstStyle/>
        <a:p>
          <a:r>
            <a:rPr lang="es-ES" sz="1600" dirty="0"/>
            <a:t>Fórmate en aspectos básicos de Internet</a:t>
          </a:r>
        </a:p>
      </dgm:t>
    </dgm:pt>
    <dgm:pt modelId="{F8B7EF65-55EB-4740-A943-A06C0246913A}" type="parTrans" cxnId="{338EB363-F066-43E3-9A63-3A88B6B7DCBA}">
      <dgm:prSet/>
      <dgm:spPr/>
      <dgm:t>
        <a:bodyPr/>
        <a:lstStyle/>
        <a:p>
          <a:endParaRPr lang="es-ES" sz="1600"/>
        </a:p>
      </dgm:t>
    </dgm:pt>
    <dgm:pt modelId="{A0034DF1-12CC-47FE-9CCC-1D79F261C5D7}" type="sibTrans" cxnId="{338EB363-F066-43E3-9A63-3A88B6B7DCBA}">
      <dgm:prSet/>
      <dgm:spPr/>
      <dgm:t>
        <a:bodyPr/>
        <a:lstStyle/>
        <a:p>
          <a:endParaRPr lang="es-ES" sz="1600"/>
        </a:p>
      </dgm:t>
    </dgm:pt>
    <dgm:pt modelId="{DDFEEC12-7349-440B-9523-D0CC0984F01C}">
      <dgm:prSet phldrT="[Texto]" custT="1"/>
      <dgm:spPr>
        <a:solidFill>
          <a:srgbClr val="AA2126"/>
        </a:solidFill>
      </dgm:spPr>
      <dgm:t>
        <a:bodyPr/>
        <a:lstStyle/>
        <a:p>
          <a:r>
            <a:rPr lang="es-ES" sz="1600" dirty="0"/>
            <a:t>Dialoga. Interésate por lo que hace en línea</a:t>
          </a:r>
        </a:p>
      </dgm:t>
    </dgm:pt>
    <dgm:pt modelId="{EC800BDF-442B-4DE5-BD50-04E6A336E746}" type="parTrans" cxnId="{A5F117AF-894C-4C8D-8930-67750A33E01D}">
      <dgm:prSet/>
      <dgm:spPr/>
      <dgm:t>
        <a:bodyPr/>
        <a:lstStyle/>
        <a:p>
          <a:endParaRPr lang="es-ES" sz="1600"/>
        </a:p>
      </dgm:t>
    </dgm:pt>
    <dgm:pt modelId="{93E24028-3089-4E9E-AC1E-D843E8BD2071}" type="sibTrans" cxnId="{A5F117AF-894C-4C8D-8930-67750A33E01D}">
      <dgm:prSet/>
      <dgm:spPr/>
      <dgm:t>
        <a:bodyPr/>
        <a:lstStyle/>
        <a:p>
          <a:endParaRPr lang="es-ES" sz="1600"/>
        </a:p>
      </dgm:t>
    </dgm:pt>
    <dgm:pt modelId="{9A466F6B-6A26-4D63-B55A-87A0C02ED97F}">
      <dgm:prSet phldrT="[Texto]" custT="1"/>
      <dgm:spPr>
        <a:solidFill>
          <a:srgbClr val="AA2126"/>
        </a:solidFill>
      </dgm:spPr>
      <dgm:t>
        <a:bodyPr/>
        <a:lstStyle/>
        <a:p>
          <a:r>
            <a:rPr lang="es-ES" sz="2400" b="1" dirty="0"/>
            <a:t>Sé el mejor ejemplo</a:t>
          </a:r>
        </a:p>
      </dgm:t>
    </dgm:pt>
    <dgm:pt modelId="{EB7AB5DC-71CF-4605-BA99-6693F440771F}" type="parTrans" cxnId="{A590EA4B-17FA-4872-92EF-683165CE1467}">
      <dgm:prSet/>
      <dgm:spPr/>
      <dgm:t>
        <a:bodyPr/>
        <a:lstStyle/>
        <a:p>
          <a:endParaRPr lang="es-ES" sz="1600"/>
        </a:p>
      </dgm:t>
    </dgm:pt>
    <dgm:pt modelId="{4288322E-A357-4528-92A8-3DCB821DA002}" type="sibTrans" cxnId="{A590EA4B-17FA-4872-92EF-683165CE1467}">
      <dgm:prSet/>
      <dgm:spPr/>
      <dgm:t>
        <a:bodyPr/>
        <a:lstStyle/>
        <a:p>
          <a:endParaRPr lang="es-ES" sz="1600"/>
        </a:p>
      </dgm:t>
    </dgm:pt>
    <dgm:pt modelId="{58E7D142-F315-4B9E-89BA-E61DDADFD48D}">
      <dgm:prSet custT="1"/>
      <dgm:spPr>
        <a:solidFill>
          <a:srgbClr val="D83236"/>
        </a:solidFill>
      </dgm:spPr>
      <dgm:t>
        <a:bodyPr/>
        <a:lstStyle/>
        <a:p>
          <a:r>
            <a:rPr lang="es-ES" sz="1600" b="0" i="0" u="none" strike="noStrike" baseline="0">
              <a:latin typeface="+mn-lt"/>
              <a:ea typeface="+mn-ea"/>
              <a:cs typeface="+mn-cs"/>
            </a:rPr>
            <a:t>Que se sienta cómodo solicitando tu ayuda</a:t>
          </a:r>
          <a:endParaRPr lang="es-ES" sz="1600" dirty="0"/>
        </a:p>
      </dgm:t>
    </dgm:pt>
    <dgm:pt modelId="{4F19A553-DF39-47A8-B05E-F0CDF3917290}" type="parTrans" cxnId="{6A14AFE4-6E83-4315-A164-3BD62D800168}">
      <dgm:prSet/>
      <dgm:spPr/>
      <dgm:t>
        <a:bodyPr/>
        <a:lstStyle/>
        <a:p>
          <a:endParaRPr lang="es-ES" sz="1600"/>
        </a:p>
      </dgm:t>
    </dgm:pt>
    <dgm:pt modelId="{A58FBA76-2E27-4783-8BA8-647D70D6E062}" type="sibTrans" cxnId="{6A14AFE4-6E83-4315-A164-3BD62D800168}">
      <dgm:prSet/>
      <dgm:spPr/>
      <dgm:t>
        <a:bodyPr/>
        <a:lstStyle/>
        <a:p>
          <a:endParaRPr lang="es-ES" sz="1600"/>
        </a:p>
      </dgm:t>
    </dgm:pt>
    <dgm:pt modelId="{9E799BE5-60BA-4DE3-BB91-2BDA633C3835}">
      <dgm:prSet custT="1"/>
      <dgm:spPr>
        <a:solidFill>
          <a:srgbClr val="E36669"/>
        </a:solidFill>
      </dgm:spPr>
      <dgm:t>
        <a:bodyPr/>
        <a:lstStyle/>
        <a:p>
          <a:r>
            <a:rPr lang="es-ES" sz="1600"/>
            <a:t>Conoce su actividad en Redes sociales</a:t>
          </a:r>
          <a:endParaRPr lang="es-ES" sz="1600" dirty="0"/>
        </a:p>
      </dgm:t>
    </dgm:pt>
    <dgm:pt modelId="{AE5EF1EF-E786-4580-9854-21A2633C9F57}" type="parTrans" cxnId="{B33FF16E-3584-406F-8B40-2AEB02CD5084}">
      <dgm:prSet/>
      <dgm:spPr/>
      <dgm:t>
        <a:bodyPr/>
        <a:lstStyle/>
        <a:p>
          <a:endParaRPr lang="es-ES" sz="1600"/>
        </a:p>
      </dgm:t>
    </dgm:pt>
    <dgm:pt modelId="{01AB268D-711C-4661-921B-BA5CA9737272}" type="sibTrans" cxnId="{B33FF16E-3584-406F-8B40-2AEB02CD5084}">
      <dgm:prSet/>
      <dgm:spPr/>
      <dgm:t>
        <a:bodyPr/>
        <a:lstStyle/>
        <a:p>
          <a:endParaRPr lang="es-ES" sz="1600"/>
        </a:p>
      </dgm:t>
    </dgm:pt>
    <dgm:pt modelId="{33F6FD5C-FC92-493D-90D5-62872049CCB0}" type="pres">
      <dgm:prSet presAssocID="{181821CA-022F-4FFD-AE1F-38DD98F79DAD}" presName="diagram" presStyleCnt="0">
        <dgm:presLayoutVars>
          <dgm:dir/>
          <dgm:resizeHandles val="exact"/>
        </dgm:presLayoutVars>
      </dgm:prSet>
      <dgm:spPr/>
    </dgm:pt>
    <dgm:pt modelId="{E33E5051-6494-41D5-A8F2-D139F420B404}" type="pres">
      <dgm:prSet presAssocID="{2C9106F2-9EDE-45DF-8B35-C3113E26BF78}" presName="node" presStyleLbl="node1" presStyleIdx="0" presStyleCnt="7">
        <dgm:presLayoutVars>
          <dgm:bulletEnabled val="1"/>
        </dgm:presLayoutVars>
      </dgm:prSet>
      <dgm:spPr/>
    </dgm:pt>
    <dgm:pt modelId="{548320D0-7F06-4B3C-AE6D-10F0E0EB51B2}" type="pres">
      <dgm:prSet presAssocID="{3DB63E84-DF4F-485D-B82C-432AA6FF1674}" presName="sibTrans" presStyleCnt="0"/>
      <dgm:spPr/>
    </dgm:pt>
    <dgm:pt modelId="{83FE825A-5911-4CFA-A9CC-2CC2F919631B}" type="pres">
      <dgm:prSet presAssocID="{D01074ED-6FBF-45A3-BC58-5929B4DC2B36}" presName="node" presStyleLbl="node1" presStyleIdx="1" presStyleCnt="7">
        <dgm:presLayoutVars>
          <dgm:bulletEnabled val="1"/>
        </dgm:presLayoutVars>
      </dgm:prSet>
      <dgm:spPr/>
    </dgm:pt>
    <dgm:pt modelId="{27F77B0E-CE87-4ED6-930A-D982FF9C5125}" type="pres">
      <dgm:prSet presAssocID="{33BCB5DC-E976-4547-A947-35BBEB61613A}" presName="sibTrans" presStyleCnt="0"/>
      <dgm:spPr/>
    </dgm:pt>
    <dgm:pt modelId="{E788AAEB-B731-4ABC-8F5F-542A4E232090}" type="pres">
      <dgm:prSet presAssocID="{9A51CABC-94F5-45F2-8905-70EFA86DB24C}" presName="node" presStyleLbl="node1" presStyleIdx="2" presStyleCnt="7">
        <dgm:presLayoutVars>
          <dgm:bulletEnabled val="1"/>
        </dgm:presLayoutVars>
      </dgm:prSet>
      <dgm:spPr/>
    </dgm:pt>
    <dgm:pt modelId="{A90CA045-BF3B-480F-B088-DB3830B8B564}" type="pres">
      <dgm:prSet presAssocID="{A0034DF1-12CC-47FE-9CCC-1D79F261C5D7}" presName="sibTrans" presStyleCnt="0"/>
      <dgm:spPr/>
    </dgm:pt>
    <dgm:pt modelId="{5BC0B749-A549-43BE-9D20-D4F61BAF7CA2}" type="pres">
      <dgm:prSet presAssocID="{DDFEEC12-7349-440B-9523-D0CC0984F01C}" presName="node" presStyleLbl="node1" presStyleIdx="3" presStyleCnt="7">
        <dgm:presLayoutVars>
          <dgm:bulletEnabled val="1"/>
        </dgm:presLayoutVars>
      </dgm:prSet>
      <dgm:spPr/>
    </dgm:pt>
    <dgm:pt modelId="{C709F505-D68C-4B51-A44E-0BDC654FC385}" type="pres">
      <dgm:prSet presAssocID="{93E24028-3089-4E9E-AC1E-D843E8BD2071}" presName="sibTrans" presStyleCnt="0"/>
      <dgm:spPr/>
    </dgm:pt>
    <dgm:pt modelId="{71A0FBBD-DD17-4BC7-AA93-13BAB3BBC387}" type="pres">
      <dgm:prSet presAssocID="{58E7D142-F315-4B9E-89BA-E61DDADFD48D}" presName="node" presStyleLbl="node1" presStyleIdx="4" presStyleCnt="7">
        <dgm:presLayoutVars>
          <dgm:bulletEnabled val="1"/>
        </dgm:presLayoutVars>
      </dgm:prSet>
      <dgm:spPr/>
    </dgm:pt>
    <dgm:pt modelId="{7B6504A8-E559-45BE-9274-45957C5835B9}" type="pres">
      <dgm:prSet presAssocID="{A58FBA76-2E27-4783-8BA8-647D70D6E062}" presName="sibTrans" presStyleCnt="0"/>
      <dgm:spPr/>
    </dgm:pt>
    <dgm:pt modelId="{B716E927-63CF-40EB-B89A-ADC17F55F528}" type="pres">
      <dgm:prSet presAssocID="{9E799BE5-60BA-4DE3-BB91-2BDA633C3835}" presName="node" presStyleLbl="node1" presStyleIdx="5" presStyleCnt="7">
        <dgm:presLayoutVars>
          <dgm:bulletEnabled val="1"/>
        </dgm:presLayoutVars>
      </dgm:prSet>
      <dgm:spPr/>
    </dgm:pt>
    <dgm:pt modelId="{67BAE315-854E-483F-B920-4EAFA00599F2}" type="pres">
      <dgm:prSet presAssocID="{01AB268D-711C-4661-921B-BA5CA9737272}" presName="sibTrans" presStyleCnt="0"/>
      <dgm:spPr/>
    </dgm:pt>
    <dgm:pt modelId="{A77E66B7-E676-4D6B-BF1B-0CBAFAFBD66E}" type="pres">
      <dgm:prSet presAssocID="{9A466F6B-6A26-4D63-B55A-87A0C02ED97F}" presName="node" presStyleLbl="node1" presStyleIdx="6" presStyleCnt="7">
        <dgm:presLayoutVars>
          <dgm:bulletEnabled val="1"/>
        </dgm:presLayoutVars>
      </dgm:prSet>
      <dgm:spPr/>
    </dgm:pt>
  </dgm:ptLst>
  <dgm:cxnLst>
    <dgm:cxn modelId="{9100E31D-6988-4623-AB40-203CC094DD23}" type="presOf" srcId="{9A51CABC-94F5-45F2-8905-70EFA86DB24C}" destId="{E788AAEB-B731-4ABC-8F5F-542A4E232090}" srcOrd="0" destOrd="0" presId="urn:microsoft.com/office/officeart/2005/8/layout/default#1"/>
    <dgm:cxn modelId="{0CAB7243-0D09-4FE2-9DB2-E777C385D708}" srcId="{181821CA-022F-4FFD-AE1F-38DD98F79DAD}" destId="{D01074ED-6FBF-45A3-BC58-5929B4DC2B36}" srcOrd="1" destOrd="0" parTransId="{58223004-D171-437C-B36A-F170E293E1AA}" sibTransId="{33BCB5DC-E976-4547-A947-35BBEB61613A}"/>
    <dgm:cxn modelId="{338EB363-F066-43E3-9A63-3A88B6B7DCBA}" srcId="{181821CA-022F-4FFD-AE1F-38DD98F79DAD}" destId="{9A51CABC-94F5-45F2-8905-70EFA86DB24C}" srcOrd="2" destOrd="0" parTransId="{F8B7EF65-55EB-4740-A943-A06C0246913A}" sibTransId="{A0034DF1-12CC-47FE-9CCC-1D79F261C5D7}"/>
    <dgm:cxn modelId="{A590EA4B-17FA-4872-92EF-683165CE1467}" srcId="{181821CA-022F-4FFD-AE1F-38DD98F79DAD}" destId="{9A466F6B-6A26-4D63-B55A-87A0C02ED97F}" srcOrd="6" destOrd="0" parTransId="{EB7AB5DC-71CF-4605-BA99-6693F440771F}" sibTransId="{4288322E-A357-4528-92A8-3DCB821DA002}"/>
    <dgm:cxn modelId="{B33FF16E-3584-406F-8B40-2AEB02CD5084}" srcId="{181821CA-022F-4FFD-AE1F-38DD98F79DAD}" destId="{9E799BE5-60BA-4DE3-BB91-2BDA633C3835}" srcOrd="5" destOrd="0" parTransId="{AE5EF1EF-E786-4580-9854-21A2633C9F57}" sibTransId="{01AB268D-711C-4661-921B-BA5CA9737272}"/>
    <dgm:cxn modelId="{B89AD97C-E958-422C-A8FA-20505920B6DD}" type="presOf" srcId="{D01074ED-6FBF-45A3-BC58-5929B4DC2B36}" destId="{83FE825A-5911-4CFA-A9CC-2CC2F919631B}" srcOrd="0" destOrd="0" presId="urn:microsoft.com/office/officeart/2005/8/layout/default#1"/>
    <dgm:cxn modelId="{9F89888B-194D-4D55-A216-62FDEBE42ABE}" type="presOf" srcId="{9E799BE5-60BA-4DE3-BB91-2BDA633C3835}" destId="{B716E927-63CF-40EB-B89A-ADC17F55F528}" srcOrd="0" destOrd="0" presId="urn:microsoft.com/office/officeart/2005/8/layout/default#1"/>
    <dgm:cxn modelId="{1CB74A98-47AD-40CA-A6EC-9838312ABBCB}" srcId="{181821CA-022F-4FFD-AE1F-38DD98F79DAD}" destId="{2C9106F2-9EDE-45DF-8B35-C3113E26BF78}" srcOrd="0" destOrd="0" parTransId="{0DE98A54-4E08-4F64-804A-9265C9BD6960}" sibTransId="{3DB63E84-DF4F-485D-B82C-432AA6FF1674}"/>
    <dgm:cxn modelId="{D3EE9098-E7C8-4804-96C6-B0D8C6A145E5}" type="presOf" srcId="{2C9106F2-9EDE-45DF-8B35-C3113E26BF78}" destId="{E33E5051-6494-41D5-A8F2-D139F420B404}" srcOrd="0" destOrd="0" presId="urn:microsoft.com/office/officeart/2005/8/layout/default#1"/>
    <dgm:cxn modelId="{A5F117AF-894C-4C8D-8930-67750A33E01D}" srcId="{181821CA-022F-4FFD-AE1F-38DD98F79DAD}" destId="{DDFEEC12-7349-440B-9523-D0CC0984F01C}" srcOrd="3" destOrd="0" parTransId="{EC800BDF-442B-4DE5-BD50-04E6A336E746}" sibTransId="{93E24028-3089-4E9E-AC1E-D843E8BD2071}"/>
    <dgm:cxn modelId="{E45BD6DF-1F9B-4CB1-9D06-BC9ADECED014}" type="presOf" srcId="{DDFEEC12-7349-440B-9523-D0CC0984F01C}" destId="{5BC0B749-A549-43BE-9D20-D4F61BAF7CA2}" srcOrd="0" destOrd="0" presId="urn:microsoft.com/office/officeart/2005/8/layout/default#1"/>
    <dgm:cxn modelId="{6A14AFE4-6E83-4315-A164-3BD62D800168}" srcId="{181821CA-022F-4FFD-AE1F-38DD98F79DAD}" destId="{58E7D142-F315-4B9E-89BA-E61DDADFD48D}" srcOrd="4" destOrd="0" parTransId="{4F19A553-DF39-47A8-B05E-F0CDF3917290}" sibTransId="{A58FBA76-2E27-4783-8BA8-647D70D6E062}"/>
    <dgm:cxn modelId="{E7DF53E8-29F6-4126-AFC4-54A811168729}" type="presOf" srcId="{181821CA-022F-4FFD-AE1F-38DD98F79DAD}" destId="{33F6FD5C-FC92-493D-90D5-62872049CCB0}" srcOrd="0" destOrd="0" presId="urn:microsoft.com/office/officeart/2005/8/layout/default#1"/>
    <dgm:cxn modelId="{D1AC1AF3-86D9-4E83-86B8-B05EA5B72A22}" type="presOf" srcId="{9A466F6B-6A26-4D63-B55A-87A0C02ED97F}" destId="{A77E66B7-E676-4D6B-BF1B-0CBAFAFBD66E}" srcOrd="0" destOrd="0" presId="urn:microsoft.com/office/officeart/2005/8/layout/default#1"/>
    <dgm:cxn modelId="{E4AF21F6-AC63-4F65-8CC0-F4FB6C40C855}" type="presOf" srcId="{58E7D142-F315-4B9E-89BA-E61DDADFD48D}" destId="{71A0FBBD-DD17-4BC7-AA93-13BAB3BBC387}" srcOrd="0" destOrd="0" presId="urn:microsoft.com/office/officeart/2005/8/layout/default#1"/>
    <dgm:cxn modelId="{07C1ABE2-DBF2-4197-B9DB-DE458B1D5205}" type="presParOf" srcId="{33F6FD5C-FC92-493D-90D5-62872049CCB0}" destId="{E33E5051-6494-41D5-A8F2-D139F420B404}" srcOrd="0" destOrd="0" presId="urn:microsoft.com/office/officeart/2005/8/layout/default#1"/>
    <dgm:cxn modelId="{07B8B95C-67B1-4C97-A977-D8F2630B0AB1}" type="presParOf" srcId="{33F6FD5C-FC92-493D-90D5-62872049CCB0}" destId="{548320D0-7F06-4B3C-AE6D-10F0E0EB51B2}" srcOrd="1" destOrd="0" presId="urn:microsoft.com/office/officeart/2005/8/layout/default#1"/>
    <dgm:cxn modelId="{852C1EBA-9254-484D-8F9B-7B215BBA3DC4}" type="presParOf" srcId="{33F6FD5C-FC92-493D-90D5-62872049CCB0}" destId="{83FE825A-5911-4CFA-A9CC-2CC2F919631B}" srcOrd="2" destOrd="0" presId="urn:microsoft.com/office/officeart/2005/8/layout/default#1"/>
    <dgm:cxn modelId="{DD90E831-F1B3-4625-B7F1-FE8B3CD53A29}" type="presParOf" srcId="{33F6FD5C-FC92-493D-90D5-62872049CCB0}" destId="{27F77B0E-CE87-4ED6-930A-D982FF9C5125}" srcOrd="3" destOrd="0" presId="urn:microsoft.com/office/officeart/2005/8/layout/default#1"/>
    <dgm:cxn modelId="{4A4B4F18-698E-437D-8A62-18EF8C4087C4}" type="presParOf" srcId="{33F6FD5C-FC92-493D-90D5-62872049CCB0}" destId="{E788AAEB-B731-4ABC-8F5F-542A4E232090}" srcOrd="4" destOrd="0" presId="urn:microsoft.com/office/officeart/2005/8/layout/default#1"/>
    <dgm:cxn modelId="{802B76A6-DF99-4225-B0C4-EB889D72F7FB}" type="presParOf" srcId="{33F6FD5C-FC92-493D-90D5-62872049CCB0}" destId="{A90CA045-BF3B-480F-B088-DB3830B8B564}" srcOrd="5" destOrd="0" presId="urn:microsoft.com/office/officeart/2005/8/layout/default#1"/>
    <dgm:cxn modelId="{A4A0C499-2D13-4618-AA19-DC2867996967}" type="presParOf" srcId="{33F6FD5C-FC92-493D-90D5-62872049CCB0}" destId="{5BC0B749-A549-43BE-9D20-D4F61BAF7CA2}" srcOrd="6" destOrd="0" presId="urn:microsoft.com/office/officeart/2005/8/layout/default#1"/>
    <dgm:cxn modelId="{9B383510-5616-4B75-996E-DDA950F3A22E}" type="presParOf" srcId="{33F6FD5C-FC92-493D-90D5-62872049CCB0}" destId="{C709F505-D68C-4B51-A44E-0BDC654FC385}" srcOrd="7" destOrd="0" presId="urn:microsoft.com/office/officeart/2005/8/layout/default#1"/>
    <dgm:cxn modelId="{9504C65D-6DDB-4B01-AE60-85560344F007}" type="presParOf" srcId="{33F6FD5C-FC92-493D-90D5-62872049CCB0}" destId="{71A0FBBD-DD17-4BC7-AA93-13BAB3BBC387}" srcOrd="8" destOrd="0" presId="urn:microsoft.com/office/officeart/2005/8/layout/default#1"/>
    <dgm:cxn modelId="{83088B98-AD9B-4128-82D8-70C078DC6F5D}" type="presParOf" srcId="{33F6FD5C-FC92-493D-90D5-62872049CCB0}" destId="{7B6504A8-E559-45BE-9274-45957C5835B9}" srcOrd="9" destOrd="0" presId="urn:microsoft.com/office/officeart/2005/8/layout/default#1"/>
    <dgm:cxn modelId="{7A48303B-B7D9-4419-AB74-9CCE17859653}" type="presParOf" srcId="{33F6FD5C-FC92-493D-90D5-62872049CCB0}" destId="{B716E927-63CF-40EB-B89A-ADC17F55F528}" srcOrd="10" destOrd="0" presId="urn:microsoft.com/office/officeart/2005/8/layout/default#1"/>
    <dgm:cxn modelId="{5CB93882-F90A-4FF5-8D63-3578BC58BC80}" type="presParOf" srcId="{33F6FD5C-FC92-493D-90D5-62872049CCB0}" destId="{67BAE315-854E-483F-B920-4EAFA00599F2}" srcOrd="11" destOrd="0" presId="urn:microsoft.com/office/officeart/2005/8/layout/default#1"/>
    <dgm:cxn modelId="{FA9258F2-69E7-409C-A6C9-22C4FACF579E}" type="presParOf" srcId="{33F6FD5C-FC92-493D-90D5-62872049CCB0}" destId="{A77E66B7-E676-4D6B-BF1B-0CBAFAFBD66E}" srcOrd="12" destOrd="0" presId="urn:microsoft.com/office/officeart/2005/8/layout/defaul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718C4D-EB45-4946-8D7F-C0DD7C0B0538}" type="doc">
      <dgm:prSet loTypeId="urn:microsoft.com/office/officeart/2005/8/layout/default#2" loCatId="list" qsTypeId="urn:microsoft.com/office/officeart/2005/8/quickstyle/simple1" qsCatId="simple" csTypeId="urn:microsoft.com/office/officeart/2005/8/colors/accent1_4" csCatId="accent1" phldr="1"/>
      <dgm:spPr/>
      <dgm:t>
        <a:bodyPr/>
        <a:lstStyle/>
        <a:p>
          <a:endParaRPr lang="es-ES"/>
        </a:p>
      </dgm:t>
    </dgm:pt>
    <dgm:pt modelId="{11D2FC4D-F412-4F81-8910-F6A9EC7647CF}">
      <dgm:prSet phldrT="[Texto]" custT="1"/>
      <dgm:spPr/>
      <dgm:t>
        <a:bodyPr/>
        <a:lstStyle/>
        <a:p>
          <a:r>
            <a:rPr lang="es-ES" sz="1600" dirty="0"/>
            <a:t>Pensar críticamente sobre lo que encuentra en línea</a:t>
          </a:r>
        </a:p>
      </dgm:t>
    </dgm:pt>
    <dgm:pt modelId="{153EC999-3E04-4D3B-88C4-93812EAE5B35}" type="parTrans" cxnId="{163F7ABA-492C-4E0D-90FA-83E8A67182AA}">
      <dgm:prSet/>
      <dgm:spPr/>
      <dgm:t>
        <a:bodyPr/>
        <a:lstStyle/>
        <a:p>
          <a:endParaRPr lang="es-ES" sz="1600"/>
        </a:p>
      </dgm:t>
    </dgm:pt>
    <dgm:pt modelId="{6CCADCA2-0076-4735-9922-760BC62BE120}" type="sibTrans" cxnId="{163F7ABA-492C-4E0D-90FA-83E8A67182AA}">
      <dgm:prSet/>
      <dgm:spPr/>
      <dgm:t>
        <a:bodyPr/>
        <a:lstStyle/>
        <a:p>
          <a:endParaRPr lang="es-ES" sz="1600"/>
        </a:p>
      </dgm:t>
    </dgm:pt>
    <dgm:pt modelId="{02EF9638-9DCC-43A8-97BE-78238BF726D9}">
      <dgm:prSet phldrT="[Texto]" custT="1"/>
      <dgm:spPr/>
      <dgm:t>
        <a:bodyPr/>
        <a:lstStyle/>
        <a:p>
          <a:r>
            <a:rPr lang="es-ES" sz="1600" dirty="0"/>
            <a:t>Mantener en privado su información personal. Discreción en la publicación de fotos</a:t>
          </a:r>
        </a:p>
      </dgm:t>
    </dgm:pt>
    <dgm:pt modelId="{3C4E328D-11BE-49D3-9393-23D28477D271}" type="parTrans" cxnId="{07E18DC1-DA57-44D6-A477-384E0C3DAA39}">
      <dgm:prSet/>
      <dgm:spPr/>
      <dgm:t>
        <a:bodyPr/>
        <a:lstStyle/>
        <a:p>
          <a:endParaRPr lang="es-ES" sz="1600"/>
        </a:p>
      </dgm:t>
    </dgm:pt>
    <dgm:pt modelId="{7B38A90C-D095-4FF9-BEFB-CE3158D8900C}" type="sibTrans" cxnId="{07E18DC1-DA57-44D6-A477-384E0C3DAA39}">
      <dgm:prSet/>
      <dgm:spPr/>
      <dgm:t>
        <a:bodyPr/>
        <a:lstStyle/>
        <a:p>
          <a:endParaRPr lang="es-ES" sz="1600"/>
        </a:p>
      </dgm:t>
    </dgm:pt>
    <dgm:pt modelId="{55132881-AB7E-4127-8CD3-26794FCB1BD9}">
      <dgm:prSet phldrT="[Texto]" custT="1"/>
      <dgm:spPr/>
      <dgm:t>
        <a:bodyPr/>
        <a:lstStyle/>
        <a:p>
          <a:r>
            <a:rPr lang="es-ES" sz="1600" dirty="0"/>
            <a:t>No fiarse al 100% de con quién habla en Internet</a:t>
          </a:r>
        </a:p>
      </dgm:t>
    </dgm:pt>
    <dgm:pt modelId="{FDED0B31-46C5-411D-9446-4CC5AA522463}" type="parTrans" cxnId="{3B14E567-E68C-4F15-8D51-D21BDD0201D3}">
      <dgm:prSet/>
      <dgm:spPr/>
      <dgm:t>
        <a:bodyPr/>
        <a:lstStyle/>
        <a:p>
          <a:endParaRPr lang="es-ES" sz="1600"/>
        </a:p>
      </dgm:t>
    </dgm:pt>
    <dgm:pt modelId="{2526231E-8C11-49B9-9CF3-3D72F007A1A7}" type="sibTrans" cxnId="{3B14E567-E68C-4F15-8D51-D21BDD0201D3}">
      <dgm:prSet/>
      <dgm:spPr/>
      <dgm:t>
        <a:bodyPr/>
        <a:lstStyle/>
        <a:p>
          <a:endParaRPr lang="es-ES" sz="1600"/>
        </a:p>
      </dgm:t>
    </dgm:pt>
    <dgm:pt modelId="{ED716604-E9A9-4CF4-8A28-8F4FF8C32B11}">
      <dgm:prSet custT="1"/>
      <dgm:spPr>
        <a:solidFill>
          <a:srgbClr val="DE4F52"/>
        </a:solidFill>
      </dgm:spPr>
      <dgm:t>
        <a:bodyPr/>
        <a:lstStyle/>
        <a:p>
          <a:r>
            <a:rPr lang="es-ES" sz="1600" dirty="0"/>
            <a:t>Respetar a los demás</a:t>
          </a:r>
        </a:p>
      </dgm:t>
    </dgm:pt>
    <dgm:pt modelId="{E9A90FFB-0BF6-435F-9523-EAAA1829C9E0}" type="parTrans" cxnId="{96E3B167-7127-4574-82A5-2E4C29E3AA76}">
      <dgm:prSet/>
      <dgm:spPr/>
      <dgm:t>
        <a:bodyPr/>
        <a:lstStyle/>
        <a:p>
          <a:endParaRPr lang="es-ES" sz="1600"/>
        </a:p>
      </dgm:t>
    </dgm:pt>
    <dgm:pt modelId="{59159A61-9312-4B13-8754-EEBF6C55E311}" type="sibTrans" cxnId="{96E3B167-7127-4574-82A5-2E4C29E3AA76}">
      <dgm:prSet/>
      <dgm:spPr/>
      <dgm:t>
        <a:bodyPr/>
        <a:lstStyle/>
        <a:p>
          <a:endParaRPr lang="es-ES" sz="1600"/>
        </a:p>
      </dgm:t>
    </dgm:pt>
    <dgm:pt modelId="{DA6068D6-6279-4F59-8782-8C48314AFD59}">
      <dgm:prSet custT="1"/>
      <dgm:spPr>
        <a:solidFill>
          <a:srgbClr val="AA2126"/>
        </a:solidFill>
      </dgm:spPr>
      <dgm:t>
        <a:bodyPr/>
        <a:lstStyle/>
        <a:p>
          <a:r>
            <a:rPr lang="es-ES" sz="1600" dirty="0"/>
            <a:t>Establecer contraseñas seguras. Proteger la seguridad en todos sus dispositivos</a:t>
          </a:r>
        </a:p>
      </dgm:t>
    </dgm:pt>
    <dgm:pt modelId="{0B8EC745-D1FE-46A7-B3BB-88B1DE6BECDF}" type="parTrans" cxnId="{331B1F0B-11B4-4F31-9A72-5691CDD319EB}">
      <dgm:prSet/>
      <dgm:spPr/>
      <dgm:t>
        <a:bodyPr/>
        <a:lstStyle/>
        <a:p>
          <a:endParaRPr lang="es-ES" sz="1600"/>
        </a:p>
      </dgm:t>
    </dgm:pt>
    <dgm:pt modelId="{A56A065C-D937-4ED4-A504-6C2B73E45F08}" type="sibTrans" cxnId="{331B1F0B-11B4-4F31-9A72-5691CDD319EB}">
      <dgm:prSet/>
      <dgm:spPr/>
      <dgm:t>
        <a:bodyPr/>
        <a:lstStyle/>
        <a:p>
          <a:endParaRPr lang="es-ES" sz="1600"/>
        </a:p>
      </dgm:t>
    </dgm:pt>
    <dgm:pt modelId="{55263C75-2F5E-4268-AA07-A2CBEA1C76C4}">
      <dgm:prSet custT="1"/>
      <dgm:spPr>
        <a:solidFill>
          <a:srgbClr val="D3282D"/>
        </a:solidFill>
      </dgm:spPr>
      <dgm:t>
        <a:bodyPr/>
        <a:lstStyle/>
        <a:p>
          <a:r>
            <a:rPr lang="es-ES" sz="1600" dirty="0"/>
            <a:t>Reducir el riesgo de infecciones</a:t>
          </a:r>
        </a:p>
      </dgm:t>
    </dgm:pt>
    <dgm:pt modelId="{A4A131E5-CB04-4321-B394-6C371DEBB591}" type="parTrans" cxnId="{BE39C3B9-F694-497B-A9B3-31A236D827E9}">
      <dgm:prSet/>
      <dgm:spPr/>
      <dgm:t>
        <a:bodyPr/>
        <a:lstStyle/>
        <a:p>
          <a:endParaRPr lang="es-ES" sz="1600"/>
        </a:p>
      </dgm:t>
    </dgm:pt>
    <dgm:pt modelId="{FFB46DF6-C9CC-4623-8715-5B7E2202A283}" type="sibTrans" cxnId="{BE39C3B9-F694-497B-A9B3-31A236D827E9}">
      <dgm:prSet/>
      <dgm:spPr/>
      <dgm:t>
        <a:bodyPr/>
        <a:lstStyle/>
        <a:p>
          <a:endParaRPr lang="es-ES" sz="1600"/>
        </a:p>
      </dgm:t>
    </dgm:pt>
    <dgm:pt modelId="{F9A63287-AA3F-44DA-B05C-7E5ECE90867B}">
      <dgm:prSet custT="1"/>
      <dgm:spPr>
        <a:solidFill>
          <a:srgbClr val="D3282D"/>
        </a:solidFill>
      </dgm:spPr>
      <dgm:t>
        <a:bodyPr/>
        <a:lstStyle/>
        <a:p>
          <a:r>
            <a:rPr lang="es-ES" sz="1600" dirty="0"/>
            <a:t>Desconectar todas las opciones de conectividad si no se utilizan</a:t>
          </a:r>
        </a:p>
      </dgm:t>
    </dgm:pt>
    <dgm:pt modelId="{1C446599-15B4-4B2E-AD68-136F262E1D14}" type="parTrans" cxnId="{8F59939A-A8A1-4382-8930-00DC7C1A819D}">
      <dgm:prSet/>
      <dgm:spPr/>
      <dgm:t>
        <a:bodyPr/>
        <a:lstStyle/>
        <a:p>
          <a:endParaRPr lang="es-ES" sz="1600"/>
        </a:p>
      </dgm:t>
    </dgm:pt>
    <dgm:pt modelId="{1C148DCC-D2A8-43EB-A72D-CDD609236887}" type="sibTrans" cxnId="{8F59939A-A8A1-4382-8930-00DC7C1A819D}">
      <dgm:prSet/>
      <dgm:spPr/>
      <dgm:t>
        <a:bodyPr/>
        <a:lstStyle/>
        <a:p>
          <a:endParaRPr lang="es-ES" sz="1600"/>
        </a:p>
      </dgm:t>
    </dgm:pt>
    <dgm:pt modelId="{8CA0BB2E-501F-4DD5-B3B6-23394C28EE0B}">
      <dgm:prSet custT="1"/>
      <dgm:spPr>
        <a:solidFill>
          <a:srgbClr val="DE4F52"/>
        </a:solidFill>
      </dgm:spPr>
      <dgm:t>
        <a:bodyPr/>
        <a:lstStyle/>
        <a:p>
          <a:r>
            <a:rPr lang="es-ES" sz="1600" dirty="0"/>
            <a:t>Desconectar de Internet y apagar los dispositivos que no se estén utilizando</a:t>
          </a:r>
        </a:p>
      </dgm:t>
    </dgm:pt>
    <dgm:pt modelId="{3BD7412A-6A38-4082-A08E-E04BAE00918B}" type="parTrans" cxnId="{300955CC-A53B-4A30-B1A3-E06D0E4BB18A}">
      <dgm:prSet/>
      <dgm:spPr/>
      <dgm:t>
        <a:bodyPr/>
        <a:lstStyle/>
        <a:p>
          <a:endParaRPr lang="es-ES" sz="1600"/>
        </a:p>
      </dgm:t>
    </dgm:pt>
    <dgm:pt modelId="{F555D976-BEE6-499B-BBB0-7AAB7A3EFF2B}" type="sibTrans" cxnId="{300955CC-A53B-4A30-B1A3-E06D0E4BB18A}">
      <dgm:prSet/>
      <dgm:spPr/>
      <dgm:t>
        <a:bodyPr/>
        <a:lstStyle/>
        <a:p>
          <a:endParaRPr lang="es-ES" sz="1600"/>
        </a:p>
      </dgm:t>
    </dgm:pt>
    <dgm:pt modelId="{6CCAE792-78AD-4A9C-90BB-73234F153A6E}">
      <dgm:prSet custT="1"/>
      <dgm:spPr>
        <a:solidFill>
          <a:srgbClr val="AA2126"/>
        </a:solidFill>
      </dgm:spPr>
      <dgm:t>
        <a:bodyPr/>
        <a:lstStyle/>
        <a:p>
          <a:r>
            <a:rPr lang="es-ES" sz="1600" dirty="0"/>
            <a:t>Mantener el equilibrio en el tiempo de uso de las TIC</a:t>
          </a:r>
        </a:p>
      </dgm:t>
    </dgm:pt>
    <dgm:pt modelId="{19C171C2-A29C-4896-897A-03D2A474A4F2}" type="parTrans" cxnId="{5F1A975B-113C-4344-85E6-00A58FA41BD5}">
      <dgm:prSet/>
      <dgm:spPr/>
      <dgm:t>
        <a:bodyPr/>
        <a:lstStyle/>
        <a:p>
          <a:endParaRPr lang="es-ES" sz="1600"/>
        </a:p>
      </dgm:t>
    </dgm:pt>
    <dgm:pt modelId="{7EF8F662-F0DA-415B-8664-A75867862F43}" type="sibTrans" cxnId="{5F1A975B-113C-4344-85E6-00A58FA41BD5}">
      <dgm:prSet/>
      <dgm:spPr/>
      <dgm:t>
        <a:bodyPr/>
        <a:lstStyle/>
        <a:p>
          <a:endParaRPr lang="es-ES" sz="1600"/>
        </a:p>
      </dgm:t>
    </dgm:pt>
    <dgm:pt modelId="{47471B57-7C36-4475-AC26-E7B6E25191C4}" type="pres">
      <dgm:prSet presAssocID="{6C718C4D-EB45-4946-8D7F-C0DD7C0B0538}" presName="diagram" presStyleCnt="0">
        <dgm:presLayoutVars>
          <dgm:dir/>
          <dgm:resizeHandles val="exact"/>
        </dgm:presLayoutVars>
      </dgm:prSet>
      <dgm:spPr/>
    </dgm:pt>
    <dgm:pt modelId="{0138D4DE-07DF-4BBF-9DA0-B1E1F19F5D5D}" type="pres">
      <dgm:prSet presAssocID="{11D2FC4D-F412-4F81-8910-F6A9EC7647CF}" presName="node" presStyleLbl="node1" presStyleIdx="0" presStyleCnt="9">
        <dgm:presLayoutVars>
          <dgm:bulletEnabled val="1"/>
        </dgm:presLayoutVars>
      </dgm:prSet>
      <dgm:spPr/>
    </dgm:pt>
    <dgm:pt modelId="{A87A9FD7-B6EE-4BAC-B197-B03CC1F751C2}" type="pres">
      <dgm:prSet presAssocID="{6CCADCA2-0076-4735-9922-760BC62BE120}" presName="sibTrans" presStyleCnt="0"/>
      <dgm:spPr/>
    </dgm:pt>
    <dgm:pt modelId="{44BFA3D7-4117-4607-98E6-E775F023B5DB}" type="pres">
      <dgm:prSet presAssocID="{02EF9638-9DCC-43A8-97BE-78238BF726D9}" presName="node" presStyleLbl="node1" presStyleIdx="1" presStyleCnt="9">
        <dgm:presLayoutVars>
          <dgm:bulletEnabled val="1"/>
        </dgm:presLayoutVars>
      </dgm:prSet>
      <dgm:spPr/>
    </dgm:pt>
    <dgm:pt modelId="{2FB20F44-002B-4709-8C2E-51448A1CD5F5}" type="pres">
      <dgm:prSet presAssocID="{7B38A90C-D095-4FF9-BEFB-CE3158D8900C}" presName="sibTrans" presStyleCnt="0"/>
      <dgm:spPr/>
    </dgm:pt>
    <dgm:pt modelId="{81274F89-65A7-490D-9370-A34339C2BA56}" type="pres">
      <dgm:prSet presAssocID="{55132881-AB7E-4127-8CD3-26794FCB1BD9}" presName="node" presStyleLbl="node1" presStyleIdx="2" presStyleCnt="9">
        <dgm:presLayoutVars>
          <dgm:bulletEnabled val="1"/>
        </dgm:presLayoutVars>
      </dgm:prSet>
      <dgm:spPr/>
    </dgm:pt>
    <dgm:pt modelId="{73F42E8C-85CF-4B4F-A43F-FD077B11AAF5}" type="pres">
      <dgm:prSet presAssocID="{2526231E-8C11-49B9-9CF3-3D72F007A1A7}" presName="sibTrans" presStyleCnt="0"/>
      <dgm:spPr/>
    </dgm:pt>
    <dgm:pt modelId="{B1ED3C8A-7ECA-44F0-A712-98C61B3F6F59}" type="pres">
      <dgm:prSet presAssocID="{ED716604-E9A9-4CF4-8A28-8F4FF8C32B11}" presName="node" presStyleLbl="node1" presStyleIdx="3" presStyleCnt="9">
        <dgm:presLayoutVars>
          <dgm:bulletEnabled val="1"/>
        </dgm:presLayoutVars>
      </dgm:prSet>
      <dgm:spPr/>
    </dgm:pt>
    <dgm:pt modelId="{4B2D3A64-EAAE-4461-ACCD-D43A6C4DB0BB}" type="pres">
      <dgm:prSet presAssocID="{59159A61-9312-4B13-8754-EEBF6C55E311}" presName="sibTrans" presStyleCnt="0"/>
      <dgm:spPr/>
    </dgm:pt>
    <dgm:pt modelId="{E6B04E06-9FA5-41B4-86D7-3866E0996E52}" type="pres">
      <dgm:prSet presAssocID="{DA6068D6-6279-4F59-8782-8C48314AFD59}" presName="node" presStyleLbl="node1" presStyleIdx="4" presStyleCnt="9">
        <dgm:presLayoutVars>
          <dgm:bulletEnabled val="1"/>
        </dgm:presLayoutVars>
      </dgm:prSet>
      <dgm:spPr/>
    </dgm:pt>
    <dgm:pt modelId="{27B55589-DC85-4DEB-A662-C84A3E7CDBE8}" type="pres">
      <dgm:prSet presAssocID="{A56A065C-D937-4ED4-A504-6C2B73E45F08}" presName="sibTrans" presStyleCnt="0"/>
      <dgm:spPr/>
    </dgm:pt>
    <dgm:pt modelId="{3391A47C-CD3B-4171-996B-64FDEEE38F9B}" type="pres">
      <dgm:prSet presAssocID="{55263C75-2F5E-4268-AA07-A2CBEA1C76C4}" presName="node" presStyleLbl="node1" presStyleIdx="5" presStyleCnt="9">
        <dgm:presLayoutVars>
          <dgm:bulletEnabled val="1"/>
        </dgm:presLayoutVars>
      </dgm:prSet>
      <dgm:spPr/>
    </dgm:pt>
    <dgm:pt modelId="{E6972790-F541-4512-B16E-B080C0E9C540}" type="pres">
      <dgm:prSet presAssocID="{FFB46DF6-C9CC-4623-8715-5B7E2202A283}" presName="sibTrans" presStyleCnt="0"/>
      <dgm:spPr/>
    </dgm:pt>
    <dgm:pt modelId="{5C1A4E9D-9D44-496E-86AC-D9C6CEDB7779}" type="pres">
      <dgm:prSet presAssocID="{F9A63287-AA3F-44DA-B05C-7E5ECE90867B}" presName="node" presStyleLbl="node1" presStyleIdx="6" presStyleCnt="9">
        <dgm:presLayoutVars>
          <dgm:bulletEnabled val="1"/>
        </dgm:presLayoutVars>
      </dgm:prSet>
      <dgm:spPr/>
    </dgm:pt>
    <dgm:pt modelId="{7E27BD5C-EEA1-4F02-9780-02F3BA0638D6}" type="pres">
      <dgm:prSet presAssocID="{1C148DCC-D2A8-43EB-A72D-CDD609236887}" presName="sibTrans" presStyleCnt="0"/>
      <dgm:spPr/>
    </dgm:pt>
    <dgm:pt modelId="{1DD41C8D-089A-4D04-96D9-34F25F1997A8}" type="pres">
      <dgm:prSet presAssocID="{8CA0BB2E-501F-4DD5-B3B6-23394C28EE0B}" presName="node" presStyleLbl="node1" presStyleIdx="7" presStyleCnt="9">
        <dgm:presLayoutVars>
          <dgm:bulletEnabled val="1"/>
        </dgm:presLayoutVars>
      </dgm:prSet>
      <dgm:spPr/>
    </dgm:pt>
    <dgm:pt modelId="{1844E98A-7B24-464F-99CD-A9AAEF7B6FD1}" type="pres">
      <dgm:prSet presAssocID="{F555D976-BEE6-499B-BBB0-7AAB7A3EFF2B}" presName="sibTrans" presStyleCnt="0"/>
      <dgm:spPr/>
    </dgm:pt>
    <dgm:pt modelId="{1B7FB122-6387-4FBB-818D-27F8CF011AF2}" type="pres">
      <dgm:prSet presAssocID="{6CCAE792-78AD-4A9C-90BB-73234F153A6E}" presName="node" presStyleLbl="node1" presStyleIdx="8" presStyleCnt="9">
        <dgm:presLayoutVars>
          <dgm:bulletEnabled val="1"/>
        </dgm:presLayoutVars>
      </dgm:prSet>
      <dgm:spPr/>
    </dgm:pt>
  </dgm:ptLst>
  <dgm:cxnLst>
    <dgm:cxn modelId="{331B1F0B-11B4-4F31-9A72-5691CDD319EB}" srcId="{6C718C4D-EB45-4946-8D7F-C0DD7C0B0538}" destId="{DA6068D6-6279-4F59-8782-8C48314AFD59}" srcOrd="4" destOrd="0" parTransId="{0B8EC745-D1FE-46A7-B3BB-88B1DE6BECDF}" sibTransId="{A56A065C-D937-4ED4-A504-6C2B73E45F08}"/>
    <dgm:cxn modelId="{817EB32C-AF85-4A6C-810D-A891AF9BEDAC}" type="presOf" srcId="{F9A63287-AA3F-44DA-B05C-7E5ECE90867B}" destId="{5C1A4E9D-9D44-496E-86AC-D9C6CEDB7779}" srcOrd="0" destOrd="0" presId="urn:microsoft.com/office/officeart/2005/8/layout/default#2"/>
    <dgm:cxn modelId="{5F1A975B-113C-4344-85E6-00A58FA41BD5}" srcId="{6C718C4D-EB45-4946-8D7F-C0DD7C0B0538}" destId="{6CCAE792-78AD-4A9C-90BB-73234F153A6E}" srcOrd="8" destOrd="0" parTransId="{19C171C2-A29C-4896-897A-03D2A474A4F2}" sibTransId="{7EF8F662-F0DA-415B-8664-A75867862F43}"/>
    <dgm:cxn modelId="{036A1860-0F33-403D-8543-F3067C6DF023}" type="presOf" srcId="{11D2FC4D-F412-4F81-8910-F6A9EC7647CF}" destId="{0138D4DE-07DF-4BBF-9DA0-B1E1F19F5D5D}" srcOrd="0" destOrd="0" presId="urn:microsoft.com/office/officeart/2005/8/layout/default#2"/>
    <dgm:cxn modelId="{CAE45741-63D7-461B-B016-9C327E28B594}" type="presOf" srcId="{8CA0BB2E-501F-4DD5-B3B6-23394C28EE0B}" destId="{1DD41C8D-089A-4D04-96D9-34F25F1997A8}" srcOrd="0" destOrd="0" presId="urn:microsoft.com/office/officeart/2005/8/layout/default#2"/>
    <dgm:cxn modelId="{96E3B167-7127-4574-82A5-2E4C29E3AA76}" srcId="{6C718C4D-EB45-4946-8D7F-C0DD7C0B0538}" destId="{ED716604-E9A9-4CF4-8A28-8F4FF8C32B11}" srcOrd="3" destOrd="0" parTransId="{E9A90FFB-0BF6-435F-9523-EAAA1829C9E0}" sibTransId="{59159A61-9312-4B13-8754-EEBF6C55E311}"/>
    <dgm:cxn modelId="{3B14E567-E68C-4F15-8D51-D21BDD0201D3}" srcId="{6C718C4D-EB45-4946-8D7F-C0DD7C0B0538}" destId="{55132881-AB7E-4127-8CD3-26794FCB1BD9}" srcOrd="2" destOrd="0" parTransId="{FDED0B31-46C5-411D-9446-4CC5AA522463}" sibTransId="{2526231E-8C11-49B9-9CF3-3D72F007A1A7}"/>
    <dgm:cxn modelId="{60DF7E88-1684-4D59-A3EB-CA87E9B95886}" type="presOf" srcId="{6C718C4D-EB45-4946-8D7F-C0DD7C0B0538}" destId="{47471B57-7C36-4475-AC26-E7B6E25191C4}" srcOrd="0" destOrd="0" presId="urn:microsoft.com/office/officeart/2005/8/layout/default#2"/>
    <dgm:cxn modelId="{18BB5090-DB84-4FBE-B4A4-9516D1781098}" type="presOf" srcId="{55263C75-2F5E-4268-AA07-A2CBEA1C76C4}" destId="{3391A47C-CD3B-4171-996B-64FDEEE38F9B}" srcOrd="0" destOrd="0" presId="urn:microsoft.com/office/officeart/2005/8/layout/default#2"/>
    <dgm:cxn modelId="{D5B09D93-BDDA-4104-B624-A908464CE58A}" type="presOf" srcId="{6CCAE792-78AD-4A9C-90BB-73234F153A6E}" destId="{1B7FB122-6387-4FBB-818D-27F8CF011AF2}" srcOrd="0" destOrd="0" presId="urn:microsoft.com/office/officeart/2005/8/layout/default#2"/>
    <dgm:cxn modelId="{8F59939A-A8A1-4382-8930-00DC7C1A819D}" srcId="{6C718C4D-EB45-4946-8D7F-C0DD7C0B0538}" destId="{F9A63287-AA3F-44DA-B05C-7E5ECE90867B}" srcOrd="6" destOrd="0" parTransId="{1C446599-15B4-4B2E-AD68-136F262E1D14}" sibTransId="{1C148DCC-D2A8-43EB-A72D-CDD609236887}"/>
    <dgm:cxn modelId="{DD9525AA-8A00-40FB-B9BB-4BEFC8426998}" type="presOf" srcId="{55132881-AB7E-4127-8CD3-26794FCB1BD9}" destId="{81274F89-65A7-490D-9370-A34339C2BA56}" srcOrd="0" destOrd="0" presId="urn:microsoft.com/office/officeart/2005/8/layout/default#2"/>
    <dgm:cxn modelId="{83528DB7-3744-4293-97AE-668755C140DC}" type="presOf" srcId="{02EF9638-9DCC-43A8-97BE-78238BF726D9}" destId="{44BFA3D7-4117-4607-98E6-E775F023B5DB}" srcOrd="0" destOrd="0" presId="urn:microsoft.com/office/officeart/2005/8/layout/default#2"/>
    <dgm:cxn modelId="{BE39C3B9-F694-497B-A9B3-31A236D827E9}" srcId="{6C718C4D-EB45-4946-8D7F-C0DD7C0B0538}" destId="{55263C75-2F5E-4268-AA07-A2CBEA1C76C4}" srcOrd="5" destOrd="0" parTransId="{A4A131E5-CB04-4321-B394-6C371DEBB591}" sibTransId="{FFB46DF6-C9CC-4623-8715-5B7E2202A283}"/>
    <dgm:cxn modelId="{163F7ABA-492C-4E0D-90FA-83E8A67182AA}" srcId="{6C718C4D-EB45-4946-8D7F-C0DD7C0B0538}" destId="{11D2FC4D-F412-4F81-8910-F6A9EC7647CF}" srcOrd="0" destOrd="0" parTransId="{153EC999-3E04-4D3B-88C4-93812EAE5B35}" sibTransId="{6CCADCA2-0076-4735-9922-760BC62BE120}"/>
    <dgm:cxn modelId="{07E18DC1-DA57-44D6-A477-384E0C3DAA39}" srcId="{6C718C4D-EB45-4946-8D7F-C0DD7C0B0538}" destId="{02EF9638-9DCC-43A8-97BE-78238BF726D9}" srcOrd="1" destOrd="0" parTransId="{3C4E328D-11BE-49D3-9393-23D28477D271}" sibTransId="{7B38A90C-D095-4FF9-BEFB-CE3158D8900C}"/>
    <dgm:cxn modelId="{300955CC-A53B-4A30-B1A3-E06D0E4BB18A}" srcId="{6C718C4D-EB45-4946-8D7F-C0DD7C0B0538}" destId="{8CA0BB2E-501F-4DD5-B3B6-23394C28EE0B}" srcOrd="7" destOrd="0" parTransId="{3BD7412A-6A38-4082-A08E-E04BAE00918B}" sibTransId="{F555D976-BEE6-499B-BBB0-7AAB7A3EFF2B}"/>
    <dgm:cxn modelId="{055E87ED-24FF-45C3-B096-252FBA928C18}" type="presOf" srcId="{ED716604-E9A9-4CF4-8A28-8F4FF8C32B11}" destId="{B1ED3C8A-7ECA-44F0-A712-98C61B3F6F59}" srcOrd="0" destOrd="0" presId="urn:microsoft.com/office/officeart/2005/8/layout/default#2"/>
    <dgm:cxn modelId="{76C305F7-9DC1-4F99-92B9-98E4865923F0}" type="presOf" srcId="{DA6068D6-6279-4F59-8782-8C48314AFD59}" destId="{E6B04E06-9FA5-41B4-86D7-3866E0996E52}" srcOrd="0" destOrd="0" presId="urn:microsoft.com/office/officeart/2005/8/layout/default#2"/>
    <dgm:cxn modelId="{607078B8-73F6-4B5E-BBCF-371B1EFA030B}" type="presParOf" srcId="{47471B57-7C36-4475-AC26-E7B6E25191C4}" destId="{0138D4DE-07DF-4BBF-9DA0-B1E1F19F5D5D}" srcOrd="0" destOrd="0" presId="urn:microsoft.com/office/officeart/2005/8/layout/default#2"/>
    <dgm:cxn modelId="{C20D1EBA-7191-4DCE-9546-C3BAE7FE1B8A}" type="presParOf" srcId="{47471B57-7C36-4475-AC26-E7B6E25191C4}" destId="{A87A9FD7-B6EE-4BAC-B197-B03CC1F751C2}" srcOrd="1" destOrd="0" presId="urn:microsoft.com/office/officeart/2005/8/layout/default#2"/>
    <dgm:cxn modelId="{5D6FAB34-6FB8-4435-A6E7-455B92215883}" type="presParOf" srcId="{47471B57-7C36-4475-AC26-E7B6E25191C4}" destId="{44BFA3D7-4117-4607-98E6-E775F023B5DB}" srcOrd="2" destOrd="0" presId="urn:microsoft.com/office/officeart/2005/8/layout/default#2"/>
    <dgm:cxn modelId="{E97CF1B5-22AF-4BB0-947A-001A35CEE8D8}" type="presParOf" srcId="{47471B57-7C36-4475-AC26-E7B6E25191C4}" destId="{2FB20F44-002B-4709-8C2E-51448A1CD5F5}" srcOrd="3" destOrd="0" presId="urn:microsoft.com/office/officeart/2005/8/layout/default#2"/>
    <dgm:cxn modelId="{70FC064A-3526-46BF-96B6-0D66DA5F9ED1}" type="presParOf" srcId="{47471B57-7C36-4475-AC26-E7B6E25191C4}" destId="{81274F89-65A7-490D-9370-A34339C2BA56}" srcOrd="4" destOrd="0" presId="urn:microsoft.com/office/officeart/2005/8/layout/default#2"/>
    <dgm:cxn modelId="{F3A3E13C-D903-472E-8B6A-8ECDC32D9CC0}" type="presParOf" srcId="{47471B57-7C36-4475-AC26-E7B6E25191C4}" destId="{73F42E8C-85CF-4B4F-A43F-FD077B11AAF5}" srcOrd="5" destOrd="0" presId="urn:microsoft.com/office/officeart/2005/8/layout/default#2"/>
    <dgm:cxn modelId="{8728443A-2B4D-423C-A535-E0B794570141}" type="presParOf" srcId="{47471B57-7C36-4475-AC26-E7B6E25191C4}" destId="{B1ED3C8A-7ECA-44F0-A712-98C61B3F6F59}" srcOrd="6" destOrd="0" presId="urn:microsoft.com/office/officeart/2005/8/layout/default#2"/>
    <dgm:cxn modelId="{5D9194C6-6E4E-4EAE-8F46-43D863DF0E52}" type="presParOf" srcId="{47471B57-7C36-4475-AC26-E7B6E25191C4}" destId="{4B2D3A64-EAAE-4461-ACCD-D43A6C4DB0BB}" srcOrd="7" destOrd="0" presId="urn:microsoft.com/office/officeart/2005/8/layout/default#2"/>
    <dgm:cxn modelId="{D48A1186-7E4F-4B54-9AE4-440A51959C9A}" type="presParOf" srcId="{47471B57-7C36-4475-AC26-E7B6E25191C4}" destId="{E6B04E06-9FA5-41B4-86D7-3866E0996E52}" srcOrd="8" destOrd="0" presId="urn:microsoft.com/office/officeart/2005/8/layout/default#2"/>
    <dgm:cxn modelId="{4A61F467-C1F2-4115-9DA9-1A79B87E70EB}" type="presParOf" srcId="{47471B57-7C36-4475-AC26-E7B6E25191C4}" destId="{27B55589-DC85-4DEB-A662-C84A3E7CDBE8}" srcOrd="9" destOrd="0" presId="urn:microsoft.com/office/officeart/2005/8/layout/default#2"/>
    <dgm:cxn modelId="{54277CF4-10D0-4608-9BE2-DA3F91878A98}" type="presParOf" srcId="{47471B57-7C36-4475-AC26-E7B6E25191C4}" destId="{3391A47C-CD3B-4171-996B-64FDEEE38F9B}" srcOrd="10" destOrd="0" presId="urn:microsoft.com/office/officeart/2005/8/layout/default#2"/>
    <dgm:cxn modelId="{BDADD3E6-AECC-4257-B0B9-D4CD4F6FF1D8}" type="presParOf" srcId="{47471B57-7C36-4475-AC26-E7B6E25191C4}" destId="{E6972790-F541-4512-B16E-B080C0E9C540}" srcOrd="11" destOrd="0" presId="urn:microsoft.com/office/officeart/2005/8/layout/default#2"/>
    <dgm:cxn modelId="{AEBBD303-5079-4130-A438-CEC48D08DF28}" type="presParOf" srcId="{47471B57-7C36-4475-AC26-E7B6E25191C4}" destId="{5C1A4E9D-9D44-496E-86AC-D9C6CEDB7779}" srcOrd="12" destOrd="0" presId="urn:microsoft.com/office/officeart/2005/8/layout/default#2"/>
    <dgm:cxn modelId="{8BB64654-1FEB-49AC-80E6-928CA545CA57}" type="presParOf" srcId="{47471B57-7C36-4475-AC26-E7B6E25191C4}" destId="{7E27BD5C-EEA1-4F02-9780-02F3BA0638D6}" srcOrd="13" destOrd="0" presId="urn:microsoft.com/office/officeart/2005/8/layout/default#2"/>
    <dgm:cxn modelId="{4BD915B2-985C-4A25-930C-1A5C8C66BC79}" type="presParOf" srcId="{47471B57-7C36-4475-AC26-E7B6E25191C4}" destId="{1DD41C8D-089A-4D04-96D9-34F25F1997A8}" srcOrd="14" destOrd="0" presId="urn:microsoft.com/office/officeart/2005/8/layout/default#2"/>
    <dgm:cxn modelId="{B26F15C1-3C99-44EB-A38F-792BB1DACAF4}" type="presParOf" srcId="{47471B57-7C36-4475-AC26-E7B6E25191C4}" destId="{1844E98A-7B24-464F-99CD-A9AAEF7B6FD1}" srcOrd="15" destOrd="0" presId="urn:microsoft.com/office/officeart/2005/8/layout/default#2"/>
    <dgm:cxn modelId="{6D15956E-F7DE-4BBE-A0DF-6659F9D70240}" type="presParOf" srcId="{47471B57-7C36-4475-AC26-E7B6E25191C4}" destId="{1B7FB122-6387-4FBB-818D-27F8CF011AF2}" srcOrd="16" destOrd="0" presId="urn:microsoft.com/office/officeart/2005/8/layout/defaul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1A7CF7-B114-44CB-A2CE-6AAEA7904260}" type="doc">
      <dgm:prSet loTypeId="urn:microsoft.com/office/officeart/2008/layout/PictureAccentList" loCatId="list" qsTypeId="urn:microsoft.com/office/officeart/2005/8/quickstyle/simple2" qsCatId="simple" csTypeId="urn:microsoft.com/office/officeart/2005/8/colors/accent2_1" csCatId="accent2" phldr="1"/>
      <dgm:spPr/>
      <dgm:t>
        <a:bodyPr/>
        <a:lstStyle/>
        <a:p>
          <a:endParaRPr lang="es-ES"/>
        </a:p>
      </dgm:t>
    </dgm:pt>
    <dgm:pt modelId="{A0519091-A6E6-4F0D-8D31-E6F07483B6C7}">
      <dgm:prSet phldrT="[Texto]" custT="1"/>
      <dgm:spPr>
        <a:ln>
          <a:solidFill>
            <a:srgbClr val="DD3137"/>
          </a:solidFill>
        </a:ln>
      </dgm:spPr>
      <dgm:t>
        <a:bodyPr/>
        <a:lstStyle/>
        <a:p>
          <a:r>
            <a:rPr lang="es-ES" sz="2000" b="0" i="0" u="none" strike="noStrike" baseline="0" dirty="0">
              <a:solidFill>
                <a:schemeClr val="tx1"/>
              </a:solidFill>
              <a:latin typeface="+mn-lt"/>
              <a:ea typeface="+mn-ea"/>
              <a:cs typeface="+mn-cs"/>
            </a:rPr>
            <a:t>Establece reglas y límites, atendiendo al sentido común y a la madurez del menor</a:t>
          </a:r>
          <a:endParaRPr lang="es-ES" sz="2000" dirty="0"/>
        </a:p>
      </dgm:t>
    </dgm:pt>
    <dgm:pt modelId="{63A05A63-EAC4-4FC4-A98D-7E09D56C78A4}" type="parTrans" cxnId="{0A9B2526-460E-4A67-9A80-2A744CAE2EA4}">
      <dgm:prSet/>
      <dgm:spPr/>
      <dgm:t>
        <a:bodyPr/>
        <a:lstStyle/>
        <a:p>
          <a:endParaRPr lang="es-ES" sz="2000"/>
        </a:p>
      </dgm:t>
    </dgm:pt>
    <dgm:pt modelId="{F1168B34-96DD-40E7-874F-6885F2164DBB}" type="sibTrans" cxnId="{0A9B2526-460E-4A67-9A80-2A744CAE2EA4}">
      <dgm:prSet/>
      <dgm:spPr/>
      <dgm:t>
        <a:bodyPr/>
        <a:lstStyle/>
        <a:p>
          <a:endParaRPr lang="es-ES" sz="2000"/>
        </a:p>
      </dgm:t>
    </dgm:pt>
    <dgm:pt modelId="{F1FA52FD-93E3-4E1F-9B84-1C35E16E197B}">
      <dgm:prSet phldrT="[Texto]" custT="1"/>
      <dgm:spPr>
        <a:ln>
          <a:solidFill>
            <a:srgbClr val="DD3137"/>
          </a:solidFill>
        </a:ln>
      </dgm:spPr>
      <dgm:t>
        <a:bodyPr/>
        <a:lstStyle/>
        <a:p>
          <a:r>
            <a:rPr lang="es-ES" sz="2000" b="0" i="0" u="none" strike="noStrike" baseline="0">
              <a:solidFill>
                <a:schemeClr val="tx1"/>
              </a:solidFill>
              <a:latin typeface="+mn-lt"/>
              <a:ea typeface="+mn-ea"/>
              <a:cs typeface="+mn-cs"/>
            </a:rPr>
            <a:t>Conoce y usa las herramientas de control parental</a:t>
          </a:r>
          <a:endParaRPr lang="es-ES" sz="2000" dirty="0"/>
        </a:p>
      </dgm:t>
    </dgm:pt>
    <dgm:pt modelId="{C857DB26-3103-48DC-98B0-B86D86ED207D}" type="parTrans" cxnId="{D61AC5EB-3D15-4B32-9170-44FF58B9BD4B}">
      <dgm:prSet/>
      <dgm:spPr/>
      <dgm:t>
        <a:bodyPr/>
        <a:lstStyle/>
        <a:p>
          <a:endParaRPr lang="es-ES" sz="2000"/>
        </a:p>
      </dgm:t>
    </dgm:pt>
    <dgm:pt modelId="{29406404-F40A-4646-A65C-16396B651284}" type="sibTrans" cxnId="{D61AC5EB-3D15-4B32-9170-44FF58B9BD4B}">
      <dgm:prSet/>
      <dgm:spPr/>
      <dgm:t>
        <a:bodyPr/>
        <a:lstStyle/>
        <a:p>
          <a:endParaRPr lang="es-ES" sz="2000"/>
        </a:p>
      </dgm:t>
    </dgm:pt>
    <dgm:pt modelId="{A437FAEE-00EC-44D0-8B63-CCC192C0D7E2}">
      <dgm:prSet phldrT="[Texto]" custT="1"/>
      <dgm:spPr>
        <a:ln>
          <a:solidFill>
            <a:srgbClr val="DD3137"/>
          </a:solidFill>
        </a:ln>
      </dgm:spPr>
      <dgm:t>
        <a:bodyPr/>
        <a:lstStyle/>
        <a:p>
          <a:r>
            <a:rPr lang="es-ES" sz="2000" b="0" i="0" u="none" strike="noStrike" baseline="0" dirty="0">
              <a:solidFill>
                <a:schemeClr val="tx1"/>
              </a:solidFill>
              <a:latin typeface="+mn-lt"/>
              <a:ea typeface="+mn-ea"/>
              <a:cs typeface="+mn-cs"/>
            </a:rPr>
            <a:t>Prepara un entorno TIC ajustado a la madurez del menor: cuentas de usuario específicas, buscadores y navegadores infantiles</a:t>
          </a:r>
          <a:endParaRPr lang="es-ES" sz="2000" dirty="0"/>
        </a:p>
      </dgm:t>
    </dgm:pt>
    <dgm:pt modelId="{10AAAD81-A5FB-4297-9E8F-E43D6D7A88EC}" type="parTrans" cxnId="{91063ADE-D753-4E99-B22C-F499371C55E7}">
      <dgm:prSet/>
      <dgm:spPr/>
      <dgm:t>
        <a:bodyPr/>
        <a:lstStyle/>
        <a:p>
          <a:endParaRPr lang="es-ES" sz="2000"/>
        </a:p>
      </dgm:t>
    </dgm:pt>
    <dgm:pt modelId="{CF05C648-5367-4D8D-B714-8A5EDBD4BDA0}" type="sibTrans" cxnId="{91063ADE-D753-4E99-B22C-F499371C55E7}">
      <dgm:prSet/>
      <dgm:spPr/>
      <dgm:t>
        <a:bodyPr/>
        <a:lstStyle/>
        <a:p>
          <a:endParaRPr lang="es-ES" sz="2000"/>
        </a:p>
      </dgm:t>
    </dgm:pt>
    <dgm:pt modelId="{66CC2D4A-3538-4BA5-BD8E-7D3D38144E57}" type="pres">
      <dgm:prSet presAssocID="{721A7CF7-B114-44CB-A2CE-6AAEA7904260}" presName="layout" presStyleCnt="0">
        <dgm:presLayoutVars>
          <dgm:chMax/>
          <dgm:chPref/>
          <dgm:dir/>
          <dgm:animOne val="branch"/>
          <dgm:animLvl val="lvl"/>
          <dgm:resizeHandles/>
        </dgm:presLayoutVars>
      </dgm:prSet>
      <dgm:spPr/>
    </dgm:pt>
    <dgm:pt modelId="{32DBFACA-C4A2-46D9-97C2-95EF3CDE34F9}" type="pres">
      <dgm:prSet presAssocID="{A0519091-A6E6-4F0D-8D31-E6F07483B6C7}" presName="root" presStyleCnt="0">
        <dgm:presLayoutVars>
          <dgm:chMax/>
          <dgm:chPref val="4"/>
        </dgm:presLayoutVars>
      </dgm:prSet>
      <dgm:spPr/>
    </dgm:pt>
    <dgm:pt modelId="{F790C153-F079-44B7-B91B-6EB88107C97D}" type="pres">
      <dgm:prSet presAssocID="{A0519091-A6E6-4F0D-8D31-E6F07483B6C7}" presName="rootComposite" presStyleCnt="0">
        <dgm:presLayoutVars/>
      </dgm:prSet>
      <dgm:spPr/>
    </dgm:pt>
    <dgm:pt modelId="{52C13DA6-F34E-4D6A-9D99-39A406F8D5BE}" type="pres">
      <dgm:prSet presAssocID="{A0519091-A6E6-4F0D-8D31-E6F07483B6C7}" presName="rootText" presStyleLbl="node0" presStyleIdx="0" presStyleCnt="3" custScaleY="1079173" custLinFactNeighborX="-14963" custLinFactNeighborY="-7556">
        <dgm:presLayoutVars>
          <dgm:chMax/>
          <dgm:chPref val="4"/>
        </dgm:presLayoutVars>
      </dgm:prSet>
      <dgm:spPr/>
    </dgm:pt>
    <dgm:pt modelId="{B1B94B63-DCD8-42C6-A028-558E8F9B70DA}" type="pres">
      <dgm:prSet presAssocID="{A0519091-A6E6-4F0D-8D31-E6F07483B6C7}" presName="childShape" presStyleCnt="0">
        <dgm:presLayoutVars>
          <dgm:chMax val="0"/>
          <dgm:chPref val="0"/>
        </dgm:presLayoutVars>
      </dgm:prSet>
      <dgm:spPr/>
    </dgm:pt>
    <dgm:pt modelId="{013353BA-9799-4C0F-8620-B0B5A8E74E98}" type="pres">
      <dgm:prSet presAssocID="{F1FA52FD-93E3-4E1F-9B84-1C35E16E197B}" presName="root" presStyleCnt="0">
        <dgm:presLayoutVars>
          <dgm:chMax/>
          <dgm:chPref val="4"/>
        </dgm:presLayoutVars>
      </dgm:prSet>
      <dgm:spPr/>
    </dgm:pt>
    <dgm:pt modelId="{36B611B6-08DD-4D98-8BEA-2B178B7E0357}" type="pres">
      <dgm:prSet presAssocID="{F1FA52FD-93E3-4E1F-9B84-1C35E16E197B}" presName="rootComposite" presStyleCnt="0">
        <dgm:presLayoutVars/>
      </dgm:prSet>
      <dgm:spPr/>
    </dgm:pt>
    <dgm:pt modelId="{5545E0CC-7E3E-4709-BA07-656E562CD415}" type="pres">
      <dgm:prSet presAssocID="{F1FA52FD-93E3-4E1F-9B84-1C35E16E197B}" presName="rootText" presStyleLbl="node0" presStyleIdx="1" presStyleCnt="3" custScaleY="1013813" custLinFactY="179993" custLinFactNeighborX="3445" custLinFactNeighborY="200000">
        <dgm:presLayoutVars>
          <dgm:chMax/>
          <dgm:chPref val="4"/>
        </dgm:presLayoutVars>
      </dgm:prSet>
      <dgm:spPr/>
    </dgm:pt>
    <dgm:pt modelId="{A95D73D6-77DA-4A7C-BAA6-F4C405F02707}" type="pres">
      <dgm:prSet presAssocID="{F1FA52FD-93E3-4E1F-9B84-1C35E16E197B}" presName="childShape" presStyleCnt="0">
        <dgm:presLayoutVars>
          <dgm:chMax val="0"/>
          <dgm:chPref val="0"/>
        </dgm:presLayoutVars>
      </dgm:prSet>
      <dgm:spPr/>
    </dgm:pt>
    <dgm:pt modelId="{808C3CFB-68AC-473F-ADB1-3CFD0F31C870}" type="pres">
      <dgm:prSet presAssocID="{A437FAEE-00EC-44D0-8B63-CCC192C0D7E2}" presName="root" presStyleCnt="0">
        <dgm:presLayoutVars>
          <dgm:chMax/>
          <dgm:chPref val="4"/>
        </dgm:presLayoutVars>
      </dgm:prSet>
      <dgm:spPr/>
    </dgm:pt>
    <dgm:pt modelId="{93ADF93D-BCDB-4402-ACC3-FF388CF29D90}" type="pres">
      <dgm:prSet presAssocID="{A437FAEE-00EC-44D0-8B63-CCC192C0D7E2}" presName="rootComposite" presStyleCnt="0">
        <dgm:presLayoutVars/>
      </dgm:prSet>
      <dgm:spPr/>
    </dgm:pt>
    <dgm:pt modelId="{E61F1F12-8614-4F5F-9159-47D70370D400}" type="pres">
      <dgm:prSet presAssocID="{A437FAEE-00EC-44D0-8B63-CCC192C0D7E2}" presName="rootText" presStyleLbl="node0" presStyleIdx="2" presStyleCnt="3" custScaleY="1660052" custLinFactY="287701" custLinFactNeighborX="8042" custLinFactNeighborY="300000">
        <dgm:presLayoutVars>
          <dgm:chMax/>
          <dgm:chPref val="4"/>
        </dgm:presLayoutVars>
      </dgm:prSet>
      <dgm:spPr/>
    </dgm:pt>
    <dgm:pt modelId="{04D1AA8B-D081-4F95-B7F5-EB4DD6F102F6}" type="pres">
      <dgm:prSet presAssocID="{A437FAEE-00EC-44D0-8B63-CCC192C0D7E2}" presName="childShape" presStyleCnt="0">
        <dgm:presLayoutVars>
          <dgm:chMax val="0"/>
          <dgm:chPref val="0"/>
        </dgm:presLayoutVars>
      </dgm:prSet>
      <dgm:spPr/>
    </dgm:pt>
  </dgm:ptLst>
  <dgm:cxnLst>
    <dgm:cxn modelId="{0A9B2526-460E-4A67-9A80-2A744CAE2EA4}" srcId="{721A7CF7-B114-44CB-A2CE-6AAEA7904260}" destId="{A0519091-A6E6-4F0D-8D31-E6F07483B6C7}" srcOrd="0" destOrd="0" parTransId="{63A05A63-EAC4-4FC4-A98D-7E09D56C78A4}" sibTransId="{F1168B34-96DD-40E7-874F-6885F2164DBB}"/>
    <dgm:cxn modelId="{90EED643-971C-425C-8D6B-D42FB49B2D96}" type="presOf" srcId="{A0519091-A6E6-4F0D-8D31-E6F07483B6C7}" destId="{52C13DA6-F34E-4D6A-9D99-39A406F8D5BE}" srcOrd="0" destOrd="0" presId="urn:microsoft.com/office/officeart/2008/layout/PictureAccentList"/>
    <dgm:cxn modelId="{D2253844-5F3C-4426-A1C6-E440763E5627}" type="presOf" srcId="{F1FA52FD-93E3-4E1F-9B84-1C35E16E197B}" destId="{5545E0CC-7E3E-4709-BA07-656E562CD415}" srcOrd="0" destOrd="0" presId="urn:microsoft.com/office/officeart/2008/layout/PictureAccentList"/>
    <dgm:cxn modelId="{3173E951-EEB8-432C-9FD2-9F6AA8BA164E}" type="presOf" srcId="{721A7CF7-B114-44CB-A2CE-6AAEA7904260}" destId="{66CC2D4A-3538-4BA5-BD8E-7D3D38144E57}" srcOrd="0" destOrd="0" presId="urn:microsoft.com/office/officeart/2008/layout/PictureAccentList"/>
    <dgm:cxn modelId="{DCE46B88-5E19-4369-A6A2-2520D51014A5}" type="presOf" srcId="{A437FAEE-00EC-44D0-8B63-CCC192C0D7E2}" destId="{E61F1F12-8614-4F5F-9159-47D70370D400}" srcOrd="0" destOrd="0" presId="urn:microsoft.com/office/officeart/2008/layout/PictureAccentList"/>
    <dgm:cxn modelId="{91063ADE-D753-4E99-B22C-F499371C55E7}" srcId="{721A7CF7-B114-44CB-A2CE-6AAEA7904260}" destId="{A437FAEE-00EC-44D0-8B63-CCC192C0D7E2}" srcOrd="2" destOrd="0" parTransId="{10AAAD81-A5FB-4297-9E8F-E43D6D7A88EC}" sibTransId="{CF05C648-5367-4D8D-B714-8A5EDBD4BDA0}"/>
    <dgm:cxn modelId="{D61AC5EB-3D15-4B32-9170-44FF58B9BD4B}" srcId="{721A7CF7-B114-44CB-A2CE-6AAEA7904260}" destId="{F1FA52FD-93E3-4E1F-9B84-1C35E16E197B}" srcOrd="1" destOrd="0" parTransId="{C857DB26-3103-48DC-98B0-B86D86ED207D}" sibTransId="{29406404-F40A-4646-A65C-16396B651284}"/>
    <dgm:cxn modelId="{D256970E-08DE-47CA-AAA9-12DAA328E271}" type="presParOf" srcId="{66CC2D4A-3538-4BA5-BD8E-7D3D38144E57}" destId="{32DBFACA-C4A2-46D9-97C2-95EF3CDE34F9}" srcOrd="0" destOrd="0" presId="urn:microsoft.com/office/officeart/2008/layout/PictureAccentList"/>
    <dgm:cxn modelId="{9F1DC361-7563-4FF0-9BC4-D79FD2E07A47}" type="presParOf" srcId="{32DBFACA-C4A2-46D9-97C2-95EF3CDE34F9}" destId="{F790C153-F079-44B7-B91B-6EB88107C97D}" srcOrd="0" destOrd="0" presId="urn:microsoft.com/office/officeart/2008/layout/PictureAccentList"/>
    <dgm:cxn modelId="{91A888DB-C5E5-46E1-B544-08708BCC0C22}" type="presParOf" srcId="{F790C153-F079-44B7-B91B-6EB88107C97D}" destId="{52C13DA6-F34E-4D6A-9D99-39A406F8D5BE}" srcOrd="0" destOrd="0" presId="urn:microsoft.com/office/officeart/2008/layout/PictureAccentList"/>
    <dgm:cxn modelId="{5E11B800-BD62-475B-8380-EF38592FFC33}" type="presParOf" srcId="{32DBFACA-C4A2-46D9-97C2-95EF3CDE34F9}" destId="{B1B94B63-DCD8-42C6-A028-558E8F9B70DA}" srcOrd="1" destOrd="0" presId="urn:microsoft.com/office/officeart/2008/layout/PictureAccentList"/>
    <dgm:cxn modelId="{A13215C4-4E23-4F04-8ADD-1CD49BA397EC}" type="presParOf" srcId="{66CC2D4A-3538-4BA5-BD8E-7D3D38144E57}" destId="{013353BA-9799-4C0F-8620-B0B5A8E74E98}" srcOrd="1" destOrd="0" presId="urn:microsoft.com/office/officeart/2008/layout/PictureAccentList"/>
    <dgm:cxn modelId="{7E5F5FC5-B9CB-43A2-9CEF-2D7BCCE13527}" type="presParOf" srcId="{013353BA-9799-4C0F-8620-B0B5A8E74E98}" destId="{36B611B6-08DD-4D98-8BEA-2B178B7E0357}" srcOrd="0" destOrd="0" presId="urn:microsoft.com/office/officeart/2008/layout/PictureAccentList"/>
    <dgm:cxn modelId="{0972B821-E7D7-450F-A3A9-018C987DAABD}" type="presParOf" srcId="{36B611B6-08DD-4D98-8BEA-2B178B7E0357}" destId="{5545E0CC-7E3E-4709-BA07-656E562CD415}" srcOrd="0" destOrd="0" presId="urn:microsoft.com/office/officeart/2008/layout/PictureAccentList"/>
    <dgm:cxn modelId="{51CE342F-8BAA-4EA0-8511-CB0F359810C4}" type="presParOf" srcId="{013353BA-9799-4C0F-8620-B0B5A8E74E98}" destId="{A95D73D6-77DA-4A7C-BAA6-F4C405F02707}" srcOrd="1" destOrd="0" presId="urn:microsoft.com/office/officeart/2008/layout/PictureAccentList"/>
    <dgm:cxn modelId="{E112DD48-6EFB-4E2D-90CD-1E9F508B8BC7}" type="presParOf" srcId="{66CC2D4A-3538-4BA5-BD8E-7D3D38144E57}" destId="{808C3CFB-68AC-473F-ADB1-3CFD0F31C870}" srcOrd="2" destOrd="0" presId="urn:microsoft.com/office/officeart/2008/layout/PictureAccentList"/>
    <dgm:cxn modelId="{3A9E4105-F160-4DFB-A35E-230403828066}" type="presParOf" srcId="{808C3CFB-68AC-473F-ADB1-3CFD0F31C870}" destId="{93ADF93D-BCDB-4402-ACC3-FF388CF29D90}" srcOrd="0" destOrd="0" presId="urn:microsoft.com/office/officeart/2008/layout/PictureAccentList"/>
    <dgm:cxn modelId="{F16B4A76-6E93-4108-A930-08998E6396C7}" type="presParOf" srcId="{93ADF93D-BCDB-4402-ACC3-FF388CF29D90}" destId="{E61F1F12-8614-4F5F-9159-47D70370D400}" srcOrd="0" destOrd="0" presId="urn:microsoft.com/office/officeart/2008/layout/PictureAccentList"/>
    <dgm:cxn modelId="{AEB962C3-6A5D-4A8C-B4B6-BAD797BB9CDE}" type="presParOf" srcId="{808C3CFB-68AC-473F-ADB1-3CFD0F31C870}" destId="{04D1AA8B-D081-4F95-B7F5-EB4DD6F102F6}" srcOrd="1" destOrd="0" presId="urn:microsoft.com/office/officeart/2008/layout/PictureAccentLis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66CEEB-7BFE-417B-99A1-FECE2404F86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6AF29CE5-B251-403F-8119-302F8EC41FE4}">
      <dgm:prSet phldrT="[Texto]"/>
      <dgm:spPr/>
      <dgm:t>
        <a:bodyPr/>
        <a:lstStyle/>
        <a:p>
          <a:r>
            <a:rPr lang="es-ES" dirty="0"/>
            <a:t>Escucha y dialoga sobre lo sucedido</a:t>
          </a:r>
        </a:p>
      </dgm:t>
    </dgm:pt>
    <dgm:pt modelId="{3D3AFB27-8771-485B-BBAC-07A7F1AF5EA2}" type="parTrans" cxnId="{4DBE4D2E-C626-4F07-91D7-50103166C5A9}">
      <dgm:prSet/>
      <dgm:spPr/>
      <dgm:t>
        <a:bodyPr/>
        <a:lstStyle/>
        <a:p>
          <a:endParaRPr lang="es-ES"/>
        </a:p>
      </dgm:t>
    </dgm:pt>
    <dgm:pt modelId="{42A29616-FE8F-4680-92D9-E54429D7D16D}" type="sibTrans" cxnId="{4DBE4D2E-C626-4F07-91D7-50103166C5A9}">
      <dgm:prSet/>
      <dgm:spPr/>
      <dgm:t>
        <a:bodyPr/>
        <a:lstStyle/>
        <a:p>
          <a:endParaRPr lang="es-ES"/>
        </a:p>
      </dgm:t>
    </dgm:pt>
    <dgm:pt modelId="{C38A7AF7-EB72-4178-9901-35AD796111F1}">
      <dgm:prSet phldrT="[Texto]"/>
      <dgm:spPr/>
      <dgm:t>
        <a:bodyPr/>
        <a:lstStyle/>
        <a:p>
          <a:r>
            <a:rPr lang="es-ES" dirty="0"/>
            <a:t>Refuerza su autoestima. No le culpes</a:t>
          </a:r>
        </a:p>
      </dgm:t>
    </dgm:pt>
    <dgm:pt modelId="{36204A8F-0FA5-4601-8BDA-08B4E5BAB4A4}" type="parTrans" cxnId="{B0188906-16B1-438E-9234-4DA364ACF570}">
      <dgm:prSet/>
      <dgm:spPr/>
      <dgm:t>
        <a:bodyPr/>
        <a:lstStyle/>
        <a:p>
          <a:endParaRPr lang="es-ES"/>
        </a:p>
      </dgm:t>
    </dgm:pt>
    <dgm:pt modelId="{980D6350-56B4-4746-A4F3-EA7CAFEAE2B7}" type="sibTrans" cxnId="{B0188906-16B1-438E-9234-4DA364ACF570}">
      <dgm:prSet/>
      <dgm:spPr/>
      <dgm:t>
        <a:bodyPr/>
        <a:lstStyle/>
        <a:p>
          <a:endParaRPr lang="es-ES"/>
        </a:p>
      </dgm:t>
    </dgm:pt>
    <dgm:pt modelId="{88422FAF-1047-4F93-AE8E-8E727A593AAC}">
      <dgm:prSet phldrT="[Texto]"/>
      <dgm:spPr/>
      <dgm:t>
        <a:bodyPr/>
        <a:lstStyle/>
        <a:p>
          <a:r>
            <a:rPr lang="es-ES" dirty="0"/>
            <a:t>Actúa. Traza un plan</a:t>
          </a:r>
        </a:p>
      </dgm:t>
    </dgm:pt>
    <dgm:pt modelId="{ECB61F1E-BAE2-462A-A7BD-B2A90B68238F}" type="parTrans" cxnId="{E619AE2B-1DAB-4066-9F11-B79102CEFA72}">
      <dgm:prSet/>
      <dgm:spPr/>
      <dgm:t>
        <a:bodyPr/>
        <a:lstStyle/>
        <a:p>
          <a:endParaRPr lang="es-ES"/>
        </a:p>
      </dgm:t>
    </dgm:pt>
    <dgm:pt modelId="{76BD819C-2126-4779-8E3F-9780A5FBE8C2}" type="sibTrans" cxnId="{E619AE2B-1DAB-4066-9F11-B79102CEFA72}">
      <dgm:prSet/>
      <dgm:spPr/>
      <dgm:t>
        <a:bodyPr/>
        <a:lstStyle/>
        <a:p>
          <a:endParaRPr lang="es-ES"/>
        </a:p>
      </dgm:t>
    </dgm:pt>
    <dgm:pt modelId="{BF4BD684-4F33-4E7A-B46C-18908801D49D}">
      <dgm:prSet/>
      <dgm:spPr/>
      <dgm:t>
        <a:bodyPr/>
        <a:lstStyle/>
        <a:p>
          <a:r>
            <a:rPr lang="es-ES" dirty="0"/>
            <a:t>Comunícate con el centro educativo</a:t>
          </a:r>
        </a:p>
      </dgm:t>
    </dgm:pt>
    <dgm:pt modelId="{656D9704-C932-42A8-8104-5E548F47FE23}" type="parTrans" cxnId="{0C971CD7-4137-4BC6-A24F-484A6C7C9175}">
      <dgm:prSet/>
      <dgm:spPr/>
      <dgm:t>
        <a:bodyPr/>
        <a:lstStyle/>
        <a:p>
          <a:endParaRPr lang="es-ES"/>
        </a:p>
      </dgm:t>
    </dgm:pt>
    <dgm:pt modelId="{84FCF99B-E64C-42E4-912D-F28FB56580A5}" type="sibTrans" cxnId="{0C971CD7-4137-4BC6-A24F-484A6C7C9175}">
      <dgm:prSet/>
      <dgm:spPr/>
      <dgm:t>
        <a:bodyPr/>
        <a:lstStyle/>
        <a:p>
          <a:endParaRPr lang="es-ES"/>
        </a:p>
      </dgm:t>
    </dgm:pt>
    <dgm:pt modelId="{5F3D7794-6DC8-4DFC-88DA-2B2760BDD2BA}" type="pres">
      <dgm:prSet presAssocID="{8E66CEEB-7BFE-417B-99A1-FECE2404F86B}" presName="linear" presStyleCnt="0">
        <dgm:presLayoutVars>
          <dgm:dir/>
          <dgm:animLvl val="lvl"/>
          <dgm:resizeHandles val="exact"/>
        </dgm:presLayoutVars>
      </dgm:prSet>
      <dgm:spPr/>
    </dgm:pt>
    <dgm:pt modelId="{CC7441AC-9FD5-48E3-AB2D-347C52CFF78D}" type="pres">
      <dgm:prSet presAssocID="{6AF29CE5-B251-403F-8119-302F8EC41FE4}" presName="parentLin" presStyleCnt="0"/>
      <dgm:spPr/>
    </dgm:pt>
    <dgm:pt modelId="{3B081C1A-9F3E-4445-AA0A-D979F3B73698}" type="pres">
      <dgm:prSet presAssocID="{6AF29CE5-B251-403F-8119-302F8EC41FE4}" presName="parentLeftMargin" presStyleLbl="node1" presStyleIdx="0" presStyleCnt="4"/>
      <dgm:spPr/>
    </dgm:pt>
    <dgm:pt modelId="{D9B63E55-548F-4DDF-A1E5-151A68961746}" type="pres">
      <dgm:prSet presAssocID="{6AF29CE5-B251-403F-8119-302F8EC41FE4}" presName="parentText" presStyleLbl="node1" presStyleIdx="0" presStyleCnt="4">
        <dgm:presLayoutVars>
          <dgm:chMax val="0"/>
          <dgm:bulletEnabled val="1"/>
        </dgm:presLayoutVars>
      </dgm:prSet>
      <dgm:spPr/>
    </dgm:pt>
    <dgm:pt modelId="{C41D877D-3F5F-4897-A8AF-402D35252B0A}" type="pres">
      <dgm:prSet presAssocID="{6AF29CE5-B251-403F-8119-302F8EC41FE4}" presName="negativeSpace" presStyleCnt="0"/>
      <dgm:spPr/>
    </dgm:pt>
    <dgm:pt modelId="{46F4D4B7-459F-461A-9DD0-05528C50D9A9}" type="pres">
      <dgm:prSet presAssocID="{6AF29CE5-B251-403F-8119-302F8EC41FE4}" presName="childText" presStyleLbl="conFgAcc1" presStyleIdx="0" presStyleCnt="4">
        <dgm:presLayoutVars>
          <dgm:bulletEnabled val="1"/>
        </dgm:presLayoutVars>
      </dgm:prSet>
      <dgm:spPr>
        <a:ln>
          <a:noFill/>
        </a:ln>
      </dgm:spPr>
    </dgm:pt>
    <dgm:pt modelId="{531E633A-302A-4707-A5AC-3131638751A8}" type="pres">
      <dgm:prSet presAssocID="{42A29616-FE8F-4680-92D9-E54429D7D16D}" presName="spaceBetweenRectangles" presStyleCnt="0"/>
      <dgm:spPr/>
    </dgm:pt>
    <dgm:pt modelId="{EDC4EE0B-AE34-48A7-A44E-1643682B0F4B}" type="pres">
      <dgm:prSet presAssocID="{C38A7AF7-EB72-4178-9901-35AD796111F1}" presName="parentLin" presStyleCnt="0"/>
      <dgm:spPr/>
    </dgm:pt>
    <dgm:pt modelId="{7C637D9E-15AD-42AE-8757-A40F70EF2D40}" type="pres">
      <dgm:prSet presAssocID="{C38A7AF7-EB72-4178-9901-35AD796111F1}" presName="parentLeftMargin" presStyleLbl="node1" presStyleIdx="0" presStyleCnt="4"/>
      <dgm:spPr/>
    </dgm:pt>
    <dgm:pt modelId="{B64425CD-F081-4326-B92D-F16C1DEE3F69}" type="pres">
      <dgm:prSet presAssocID="{C38A7AF7-EB72-4178-9901-35AD796111F1}" presName="parentText" presStyleLbl="node1" presStyleIdx="1" presStyleCnt="4">
        <dgm:presLayoutVars>
          <dgm:chMax val="0"/>
          <dgm:bulletEnabled val="1"/>
        </dgm:presLayoutVars>
      </dgm:prSet>
      <dgm:spPr/>
    </dgm:pt>
    <dgm:pt modelId="{6DBC4851-C652-41F9-AE6B-3B40ED91EB43}" type="pres">
      <dgm:prSet presAssocID="{C38A7AF7-EB72-4178-9901-35AD796111F1}" presName="negativeSpace" presStyleCnt="0"/>
      <dgm:spPr/>
    </dgm:pt>
    <dgm:pt modelId="{9184BC47-CF22-472D-8580-1A5B6BE7129D}" type="pres">
      <dgm:prSet presAssocID="{C38A7AF7-EB72-4178-9901-35AD796111F1}" presName="childText" presStyleLbl="conFgAcc1" presStyleIdx="1" presStyleCnt="4">
        <dgm:presLayoutVars>
          <dgm:bulletEnabled val="1"/>
        </dgm:presLayoutVars>
      </dgm:prSet>
      <dgm:spPr>
        <a:ln>
          <a:noFill/>
        </a:ln>
      </dgm:spPr>
    </dgm:pt>
    <dgm:pt modelId="{34016DB0-16DB-4FB7-9F61-9C90576E70DE}" type="pres">
      <dgm:prSet presAssocID="{980D6350-56B4-4746-A4F3-EA7CAFEAE2B7}" presName="spaceBetweenRectangles" presStyleCnt="0"/>
      <dgm:spPr/>
    </dgm:pt>
    <dgm:pt modelId="{42DDBAE1-3AFF-4268-97EE-7791127B3A34}" type="pres">
      <dgm:prSet presAssocID="{88422FAF-1047-4F93-AE8E-8E727A593AAC}" presName="parentLin" presStyleCnt="0"/>
      <dgm:spPr/>
    </dgm:pt>
    <dgm:pt modelId="{5EBFD804-329E-42D8-ABD8-B254F7DADCF4}" type="pres">
      <dgm:prSet presAssocID="{88422FAF-1047-4F93-AE8E-8E727A593AAC}" presName="parentLeftMargin" presStyleLbl="node1" presStyleIdx="1" presStyleCnt="4"/>
      <dgm:spPr/>
    </dgm:pt>
    <dgm:pt modelId="{055765DD-FD07-405E-93A4-7626738B8897}" type="pres">
      <dgm:prSet presAssocID="{88422FAF-1047-4F93-AE8E-8E727A593AAC}" presName="parentText" presStyleLbl="node1" presStyleIdx="2" presStyleCnt="4">
        <dgm:presLayoutVars>
          <dgm:chMax val="0"/>
          <dgm:bulletEnabled val="1"/>
        </dgm:presLayoutVars>
      </dgm:prSet>
      <dgm:spPr/>
    </dgm:pt>
    <dgm:pt modelId="{D61B35A8-9BD8-436D-BF03-9765F9CFA3ED}" type="pres">
      <dgm:prSet presAssocID="{88422FAF-1047-4F93-AE8E-8E727A593AAC}" presName="negativeSpace" presStyleCnt="0"/>
      <dgm:spPr/>
    </dgm:pt>
    <dgm:pt modelId="{0BA9438C-98ED-463E-BC6C-CE33B8E1775D}" type="pres">
      <dgm:prSet presAssocID="{88422FAF-1047-4F93-AE8E-8E727A593AAC}" presName="childText" presStyleLbl="conFgAcc1" presStyleIdx="2" presStyleCnt="4">
        <dgm:presLayoutVars>
          <dgm:bulletEnabled val="1"/>
        </dgm:presLayoutVars>
      </dgm:prSet>
      <dgm:spPr>
        <a:ln>
          <a:noFill/>
        </a:ln>
      </dgm:spPr>
    </dgm:pt>
    <dgm:pt modelId="{00C79938-DC1F-482C-B5DE-709B27DF61F6}" type="pres">
      <dgm:prSet presAssocID="{76BD819C-2126-4779-8E3F-9780A5FBE8C2}" presName="spaceBetweenRectangles" presStyleCnt="0"/>
      <dgm:spPr/>
    </dgm:pt>
    <dgm:pt modelId="{30AE5585-40E9-4231-AA57-1B6394FB0C0F}" type="pres">
      <dgm:prSet presAssocID="{BF4BD684-4F33-4E7A-B46C-18908801D49D}" presName="parentLin" presStyleCnt="0"/>
      <dgm:spPr/>
    </dgm:pt>
    <dgm:pt modelId="{F9F933B6-31E9-4836-B64D-CCE4CC4161A8}" type="pres">
      <dgm:prSet presAssocID="{BF4BD684-4F33-4E7A-B46C-18908801D49D}" presName="parentLeftMargin" presStyleLbl="node1" presStyleIdx="2" presStyleCnt="4"/>
      <dgm:spPr/>
    </dgm:pt>
    <dgm:pt modelId="{5FD9AF69-661F-41AB-BEB9-25202EC655C9}" type="pres">
      <dgm:prSet presAssocID="{BF4BD684-4F33-4E7A-B46C-18908801D49D}" presName="parentText" presStyleLbl="node1" presStyleIdx="3" presStyleCnt="4">
        <dgm:presLayoutVars>
          <dgm:chMax val="0"/>
          <dgm:bulletEnabled val="1"/>
        </dgm:presLayoutVars>
      </dgm:prSet>
      <dgm:spPr/>
    </dgm:pt>
    <dgm:pt modelId="{B4149A9B-A08F-466D-AB6C-96CB2C1B3217}" type="pres">
      <dgm:prSet presAssocID="{BF4BD684-4F33-4E7A-B46C-18908801D49D}" presName="negativeSpace" presStyleCnt="0"/>
      <dgm:spPr/>
    </dgm:pt>
    <dgm:pt modelId="{0D002160-7656-4478-84F4-7AF15A153E0B}" type="pres">
      <dgm:prSet presAssocID="{BF4BD684-4F33-4E7A-B46C-18908801D49D}" presName="childText" presStyleLbl="conFgAcc1" presStyleIdx="3" presStyleCnt="4">
        <dgm:presLayoutVars>
          <dgm:bulletEnabled val="1"/>
        </dgm:presLayoutVars>
      </dgm:prSet>
      <dgm:spPr>
        <a:ln>
          <a:noFill/>
        </a:ln>
      </dgm:spPr>
    </dgm:pt>
  </dgm:ptLst>
  <dgm:cxnLst>
    <dgm:cxn modelId="{B0188906-16B1-438E-9234-4DA364ACF570}" srcId="{8E66CEEB-7BFE-417B-99A1-FECE2404F86B}" destId="{C38A7AF7-EB72-4178-9901-35AD796111F1}" srcOrd="1" destOrd="0" parTransId="{36204A8F-0FA5-4601-8BDA-08B4E5BAB4A4}" sibTransId="{980D6350-56B4-4746-A4F3-EA7CAFEAE2B7}"/>
    <dgm:cxn modelId="{6612B522-BFA6-4D81-A5DE-E7050EEEB475}" type="presOf" srcId="{C38A7AF7-EB72-4178-9901-35AD796111F1}" destId="{7C637D9E-15AD-42AE-8757-A40F70EF2D40}" srcOrd="0" destOrd="0" presId="urn:microsoft.com/office/officeart/2005/8/layout/list1"/>
    <dgm:cxn modelId="{E619AE2B-1DAB-4066-9F11-B79102CEFA72}" srcId="{8E66CEEB-7BFE-417B-99A1-FECE2404F86B}" destId="{88422FAF-1047-4F93-AE8E-8E727A593AAC}" srcOrd="2" destOrd="0" parTransId="{ECB61F1E-BAE2-462A-A7BD-B2A90B68238F}" sibTransId="{76BD819C-2126-4779-8E3F-9780A5FBE8C2}"/>
    <dgm:cxn modelId="{4DBE4D2E-C626-4F07-91D7-50103166C5A9}" srcId="{8E66CEEB-7BFE-417B-99A1-FECE2404F86B}" destId="{6AF29CE5-B251-403F-8119-302F8EC41FE4}" srcOrd="0" destOrd="0" parTransId="{3D3AFB27-8771-485B-BBAC-07A7F1AF5EA2}" sibTransId="{42A29616-FE8F-4680-92D9-E54429D7D16D}"/>
    <dgm:cxn modelId="{2AE9DC30-BDC4-49D1-BE25-17568A3C6D84}" type="presOf" srcId="{BF4BD684-4F33-4E7A-B46C-18908801D49D}" destId="{5FD9AF69-661F-41AB-BEB9-25202EC655C9}" srcOrd="1" destOrd="0" presId="urn:microsoft.com/office/officeart/2005/8/layout/list1"/>
    <dgm:cxn modelId="{9E03CD3D-9DE5-4C4B-BFB2-5C9902924A78}" type="presOf" srcId="{88422FAF-1047-4F93-AE8E-8E727A593AAC}" destId="{055765DD-FD07-405E-93A4-7626738B8897}" srcOrd="1" destOrd="0" presId="urn:microsoft.com/office/officeart/2005/8/layout/list1"/>
    <dgm:cxn modelId="{A7FB2267-BF88-41BA-9906-B4A7256F364B}" type="presOf" srcId="{6AF29CE5-B251-403F-8119-302F8EC41FE4}" destId="{3B081C1A-9F3E-4445-AA0A-D979F3B73698}" srcOrd="0" destOrd="0" presId="urn:microsoft.com/office/officeart/2005/8/layout/list1"/>
    <dgm:cxn modelId="{EBCF3B8F-B3EE-4979-865E-A470E0DEA667}" type="presOf" srcId="{6AF29CE5-B251-403F-8119-302F8EC41FE4}" destId="{D9B63E55-548F-4DDF-A1E5-151A68961746}" srcOrd="1" destOrd="0" presId="urn:microsoft.com/office/officeart/2005/8/layout/list1"/>
    <dgm:cxn modelId="{3D43B0C8-CAEC-4352-A848-C3AD5C00AEC1}" type="presOf" srcId="{8E66CEEB-7BFE-417B-99A1-FECE2404F86B}" destId="{5F3D7794-6DC8-4DFC-88DA-2B2760BDD2BA}" srcOrd="0" destOrd="0" presId="urn:microsoft.com/office/officeart/2005/8/layout/list1"/>
    <dgm:cxn modelId="{A92459CF-837F-4549-8A9C-DEA13A062D2B}" type="presOf" srcId="{C38A7AF7-EB72-4178-9901-35AD796111F1}" destId="{B64425CD-F081-4326-B92D-F16C1DEE3F69}" srcOrd="1" destOrd="0" presId="urn:microsoft.com/office/officeart/2005/8/layout/list1"/>
    <dgm:cxn modelId="{0C971CD7-4137-4BC6-A24F-484A6C7C9175}" srcId="{8E66CEEB-7BFE-417B-99A1-FECE2404F86B}" destId="{BF4BD684-4F33-4E7A-B46C-18908801D49D}" srcOrd="3" destOrd="0" parTransId="{656D9704-C932-42A8-8104-5E548F47FE23}" sibTransId="{84FCF99B-E64C-42E4-912D-F28FB56580A5}"/>
    <dgm:cxn modelId="{F53896DD-6AC0-4F38-9ADE-20AE1BB87E6D}" type="presOf" srcId="{BF4BD684-4F33-4E7A-B46C-18908801D49D}" destId="{F9F933B6-31E9-4836-B64D-CCE4CC4161A8}" srcOrd="0" destOrd="0" presId="urn:microsoft.com/office/officeart/2005/8/layout/list1"/>
    <dgm:cxn modelId="{3F19B1F3-884B-437D-91EB-ED1A72A5B4FC}" type="presOf" srcId="{88422FAF-1047-4F93-AE8E-8E727A593AAC}" destId="{5EBFD804-329E-42D8-ABD8-B254F7DADCF4}" srcOrd="0" destOrd="0" presId="urn:microsoft.com/office/officeart/2005/8/layout/list1"/>
    <dgm:cxn modelId="{1AA28040-167A-4A0E-AF28-9E4AFD673960}" type="presParOf" srcId="{5F3D7794-6DC8-4DFC-88DA-2B2760BDD2BA}" destId="{CC7441AC-9FD5-48E3-AB2D-347C52CFF78D}" srcOrd="0" destOrd="0" presId="urn:microsoft.com/office/officeart/2005/8/layout/list1"/>
    <dgm:cxn modelId="{E414D712-2B70-4DC5-B094-C05336CB2E2F}" type="presParOf" srcId="{CC7441AC-9FD5-48E3-AB2D-347C52CFF78D}" destId="{3B081C1A-9F3E-4445-AA0A-D979F3B73698}" srcOrd="0" destOrd="0" presId="urn:microsoft.com/office/officeart/2005/8/layout/list1"/>
    <dgm:cxn modelId="{CF42145C-FD0E-4BF4-9E63-E442FAE0B2FA}" type="presParOf" srcId="{CC7441AC-9FD5-48E3-AB2D-347C52CFF78D}" destId="{D9B63E55-548F-4DDF-A1E5-151A68961746}" srcOrd="1" destOrd="0" presId="urn:microsoft.com/office/officeart/2005/8/layout/list1"/>
    <dgm:cxn modelId="{8333021E-C680-4431-94E6-7EB06E21EECC}" type="presParOf" srcId="{5F3D7794-6DC8-4DFC-88DA-2B2760BDD2BA}" destId="{C41D877D-3F5F-4897-A8AF-402D35252B0A}" srcOrd="1" destOrd="0" presId="urn:microsoft.com/office/officeart/2005/8/layout/list1"/>
    <dgm:cxn modelId="{A8AB8276-B7D7-4668-9792-85DB77554180}" type="presParOf" srcId="{5F3D7794-6DC8-4DFC-88DA-2B2760BDD2BA}" destId="{46F4D4B7-459F-461A-9DD0-05528C50D9A9}" srcOrd="2" destOrd="0" presId="urn:microsoft.com/office/officeart/2005/8/layout/list1"/>
    <dgm:cxn modelId="{87057F5A-107B-41FE-9571-ECE07FD02E3D}" type="presParOf" srcId="{5F3D7794-6DC8-4DFC-88DA-2B2760BDD2BA}" destId="{531E633A-302A-4707-A5AC-3131638751A8}" srcOrd="3" destOrd="0" presId="urn:microsoft.com/office/officeart/2005/8/layout/list1"/>
    <dgm:cxn modelId="{6E52A187-0715-4BF5-B71B-14986D2C2CDE}" type="presParOf" srcId="{5F3D7794-6DC8-4DFC-88DA-2B2760BDD2BA}" destId="{EDC4EE0B-AE34-48A7-A44E-1643682B0F4B}" srcOrd="4" destOrd="0" presId="urn:microsoft.com/office/officeart/2005/8/layout/list1"/>
    <dgm:cxn modelId="{1B09A516-7F13-4A69-A6A1-8B437DEC35B0}" type="presParOf" srcId="{EDC4EE0B-AE34-48A7-A44E-1643682B0F4B}" destId="{7C637D9E-15AD-42AE-8757-A40F70EF2D40}" srcOrd="0" destOrd="0" presId="urn:microsoft.com/office/officeart/2005/8/layout/list1"/>
    <dgm:cxn modelId="{EEDE1989-7F77-456E-88C1-F8DB23D56228}" type="presParOf" srcId="{EDC4EE0B-AE34-48A7-A44E-1643682B0F4B}" destId="{B64425CD-F081-4326-B92D-F16C1DEE3F69}" srcOrd="1" destOrd="0" presId="urn:microsoft.com/office/officeart/2005/8/layout/list1"/>
    <dgm:cxn modelId="{E9097995-16A0-450A-96CB-B20CDAE166D5}" type="presParOf" srcId="{5F3D7794-6DC8-4DFC-88DA-2B2760BDD2BA}" destId="{6DBC4851-C652-41F9-AE6B-3B40ED91EB43}" srcOrd="5" destOrd="0" presId="urn:microsoft.com/office/officeart/2005/8/layout/list1"/>
    <dgm:cxn modelId="{6DC02EA9-DCF2-4F78-9C19-C44D75F66791}" type="presParOf" srcId="{5F3D7794-6DC8-4DFC-88DA-2B2760BDD2BA}" destId="{9184BC47-CF22-472D-8580-1A5B6BE7129D}" srcOrd="6" destOrd="0" presId="urn:microsoft.com/office/officeart/2005/8/layout/list1"/>
    <dgm:cxn modelId="{EDCA464F-3B06-47F2-99C8-18DF48E4919A}" type="presParOf" srcId="{5F3D7794-6DC8-4DFC-88DA-2B2760BDD2BA}" destId="{34016DB0-16DB-4FB7-9F61-9C90576E70DE}" srcOrd="7" destOrd="0" presId="urn:microsoft.com/office/officeart/2005/8/layout/list1"/>
    <dgm:cxn modelId="{13E213FC-ED4A-4F7B-BAD1-519177580DC0}" type="presParOf" srcId="{5F3D7794-6DC8-4DFC-88DA-2B2760BDD2BA}" destId="{42DDBAE1-3AFF-4268-97EE-7791127B3A34}" srcOrd="8" destOrd="0" presId="urn:microsoft.com/office/officeart/2005/8/layout/list1"/>
    <dgm:cxn modelId="{34492E92-BF13-425E-8BCE-9245B638D800}" type="presParOf" srcId="{42DDBAE1-3AFF-4268-97EE-7791127B3A34}" destId="{5EBFD804-329E-42D8-ABD8-B254F7DADCF4}" srcOrd="0" destOrd="0" presId="urn:microsoft.com/office/officeart/2005/8/layout/list1"/>
    <dgm:cxn modelId="{E6B64803-D130-4849-802F-C9CB1EEB7DF8}" type="presParOf" srcId="{42DDBAE1-3AFF-4268-97EE-7791127B3A34}" destId="{055765DD-FD07-405E-93A4-7626738B8897}" srcOrd="1" destOrd="0" presId="urn:microsoft.com/office/officeart/2005/8/layout/list1"/>
    <dgm:cxn modelId="{016730ED-C31F-498F-ABB4-FD9423EED4A6}" type="presParOf" srcId="{5F3D7794-6DC8-4DFC-88DA-2B2760BDD2BA}" destId="{D61B35A8-9BD8-436D-BF03-9765F9CFA3ED}" srcOrd="9" destOrd="0" presId="urn:microsoft.com/office/officeart/2005/8/layout/list1"/>
    <dgm:cxn modelId="{D415B132-2E5E-42C3-B28E-F5432877B600}" type="presParOf" srcId="{5F3D7794-6DC8-4DFC-88DA-2B2760BDD2BA}" destId="{0BA9438C-98ED-463E-BC6C-CE33B8E1775D}" srcOrd="10" destOrd="0" presId="urn:microsoft.com/office/officeart/2005/8/layout/list1"/>
    <dgm:cxn modelId="{3B50F68E-BD08-460A-9D85-B8C4B8FC2982}" type="presParOf" srcId="{5F3D7794-6DC8-4DFC-88DA-2B2760BDD2BA}" destId="{00C79938-DC1F-482C-B5DE-709B27DF61F6}" srcOrd="11" destOrd="0" presId="urn:microsoft.com/office/officeart/2005/8/layout/list1"/>
    <dgm:cxn modelId="{08C28872-1301-46CD-B03C-329A2A7F728F}" type="presParOf" srcId="{5F3D7794-6DC8-4DFC-88DA-2B2760BDD2BA}" destId="{30AE5585-40E9-4231-AA57-1B6394FB0C0F}" srcOrd="12" destOrd="0" presId="urn:microsoft.com/office/officeart/2005/8/layout/list1"/>
    <dgm:cxn modelId="{52795FE3-4453-4A0A-8535-71079301A272}" type="presParOf" srcId="{30AE5585-40E9-4231-AA57-1B6394FB0C0F}" destId="{F9F933B6-31E9-4836-B64D-CCE4CC4161A8}" srcOrd="0" destOrd="0" presId="urn:microsoft.com/office/officeart/2005/8/layout/list1"/>
    <dgm:cxn modelId="{B9720E08-1AA5-42F6-9DA5-113F958FAB8B}" type="presParOf" srcId="{30AE5585-40E9-4231-AA57-1B6394FB0C0F}" destId="{5FD9AF69-661F-41AB-BEB9-25202EC655C9}" srcOrd="1" destOrd="0" presId="urn:microsoft.com/office/officeart/2005/8/layout/list1"/>
    <dgm:cxn modelId="{99D115D1-87A9-4F07-A7C6-8116D060D644}" type="presParOf" srcId="{5F3D7794-6DC8-4DFC-88DA-2B2760BDD2BA}" destId="{B4149A9B-A08F-466D-AB6C-96CB2C1B3217}" srcOrd="13" destOrd="0" presId="urn:microsoft.com/office/officeart/2005/8/layout/list1"/>
    <dgm:cxn modelId="{A0E9AFFA-9BFE-499F-A116-4F147D98897F}" type="presParOf" srcId="{5F3D7794-6DC8-4DFC-88DA-2B2760BDD2BA}" destId="{0D002160-7656-4478-84F4-7AF15A153E0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66CEEB-7BFE-417B-99A1-FECE2404F86B}"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6AF29CE5-B251-403F-8119-302F8EC41FE4}">
      <dgm:prSet phldrT="[Texto]" custT="1"/>
      <dgm:spPr/>
      <dgm:t>
        <a:bodyPr/>
        <a:lstStyle/>
        <a:p>
          <a:r>
            <a:rPr lang="es-ES" sz="1600" dirty="0">
              <a:solidFill>
                <a:schemeClr val="tx1">
                  <a:lumMod val="65000"/>
                  <a:lumOff val="35000"/>
                </a:schemeClr>
              </a:solidFill>
            </a:rPr>
            <a:t>Si afecta a su salud, informa al pediatra </a:t>
          </a:r>
        </a:p>
      </dgm:t>
    </dgm:pt>
    <dgm:pt modelId="{3D3AFB27-8771-485B-BBAC-07A7F1AF5EA2}" type="parTrans" cxnId="{4DBE4D2E-C626-4F07-91D7-50103166C5A9}">
      <dgm:prSet/>
      <dgm:spPr/>
      <dgm:t>
        <a:bodyPr/>
        <a:lstStyle/>
        <a:p>
          <a:endParaRPr lang="es-ES" sz="2400">
            <a:solidFill>
              <a:schemeClr val="tx1">
                <a:lumMod val="65000"/>
                <a:lumOff val="35000"/>
              </a:schemeClr>
            </a:solidFill>
          </a:endParaRPr>
        </a:p>
      </dgm:t>
    </dgm:pt>
    <dgm:pt modelId="{42A29616-FE8F-4680-92D9-E54429D7D16D}" type="sibTrans" cxnId="{4DBE4D2E-C626-4F07-91D7-50103166C5A9}">
      <dgm:prSet/>
      <dgm:spPr/>
      <dgm:t>
        <a:bodyPr/>
        <a:lstStyle/>
        <a:p>
          <a:endParaRPr lang="es-ES" sz="2400">
            <a:solidFill>
              <a:schemeClr val="tx1">
                <a:lumMod val="65000"/>
                <a:lumOff val="35000"/>
              </a:schemeClr>
            </a:solidFill>
          </a:endParaRPr>
        </a:p>
      </dgm:t>
    </dgm:pt>
    <dgm:pt modelId="{C38A7AF7-EB72-4178-9901-35AD796111F1}">
      <dgm:prSet phldrT="[Texto]" custT="1"/>
      <dgm:spPr/>
      <dgm:t>
        <a:bodyPr/>
        <a:lstStyle/>
        <a:p>
          <a:r>
            <a:rPr lang="es-ES" sz="1600" dirty="0">
              <a:solidFill>
                <a:schemeClr val="tx1">
                  <a:lumMod val="65000"/>
                  <a:lumOff val="35000"/>
                </a:schemeClr>
              </a:solidFill>
            </a:rPr>
            <a:t>Aconséjale sobre cómo actuar en futuras ocasiones</a:t>
          </a:r>
        </a:p>
      </dgm:t>
    </dgm:pt>
    <dgm:pt modelId="{36204A8F-0FA5-4601-8BDA-08B4E5BAB4A4}" type="parTrans" cxnId="{B0188906-16B1-438E-9234-4DA364ACF570}">
      <dgm:prSet/>
      <dgm:spPr/>
      <dgm:t>
        <a:bodyPr/>
        <a:lstStyle/>
        <a:p>
          <a:endParaRPr lang="es-ES" sz="2400">
            <a:solidFill>
              <a:schemeClr val="tx1">
                <a:lumMod val="65000"/>
                <a:lumOff val="35000"/>
              </a:schemeClr>
            </a:solidFill>
          </a:endParaRPr>
        </a:p>
      </dgm:t>
    </dgm:pt>
    <dgm:pt modelId="{980D6350-56B4-4746-A4F3-EA7CAFEAE2B7}" type="sibTrans" cxnId="{B0188906-16B1-438E-9234-4DA364ACF570}">
      <dgm:prSet/>
      <dgm:spPr/>
      <dgm:t>
        <a:bodyPr/>
        <a:lstStyle/>
        <a:p>
          <a:endParaRPr lang="es-ES" sz="2400">
            <a:solidFill>
              <a:schemeClr val="tx1">
                <a:lumMod val="65000"/>
                <a:lumOff val="35000"/>
              </a:schemeClr>
            </a:solidFill>
          </a:endParaRPr>
        </a:p>
      </dgm:t>
    </dgm:pt>
    <dgm:pt modelId="{88422FAF-1047-4F93-AE8E-8E727A593AAC}">
      <dgm:prSet phldrT="[Texto]" custT="1"/>
      <dgm:spPr/>
      <dgm:t>
        <a:bodyPr/>
        <a:lstStyle/>
        <a:p>
          <a:r>
            <a:rPr lang="es-ES" sz="1600" dirty="0">
              <a:solidFill>
                <a:schemeClr val="tx1">
                  <a:lumMod val="65000"/>
                  <a:lumOff val="35000"/>
                </a:schemeClr>
              </a:solidFill>
            </a:rPr>
            <a:t>Busca la ayuda de expertos</a:t>
          </a:r>
        </a:p>
      </dgm:t>
    </dgm:pt>
    <dgm:pt modelId="{ECB61F1E-BAE2-462A-A7BD-B2A90B68238F}" type="parTrans" cxnId="{E619AE2B-1DAB-4066-9F11-B79102CEFA72}">
      <dgm:prSet/>
      <dgm:spPr/>
      <dgm:t>
        <a:bodyPr/>
        <a:lstStyle/>
        <a:p>
          <a:endParaRPr lang="es-ES" sz="2400">
            <a:solidFill>
              <a:schemeClr val="tx1">
                <a:lumMod val="65000"/>
                <a:lumOff val="35000"/>
              </a:schemeClr>
            </a:solidFill>
          </a:endParaRPr>
        </a:p>
      </dgm:t>
    </dgm:pt>
    <dgm:pt modelId="{76BD819C-2126-4779-8E3F-9780A5FBE8C2}" type="sibTrans" cxnId="{E619AE2B-1DAB-4066-9F11-B79102CEFA72}">
      <dgm:prSet/>
      <dgm:spPr/>
      <dgm:t>
        <a:bodyPr/>
        <a:lstStyle/>
        <a:p>
          <a:endParaRPr lang="es-ES" sz="2400">
            <a:solidFill>
              <a:schemeClr val="tx1">
                <a:lumMod val="65000"/>
                <a:lumOff val="35000"/>
              </a:schemeClr>
            </a:solidFill>
          </a:endParaRPr>
        </a:p>
      </dgm:t>
    </dgm:pt>
    <dgm:pt modelId="{5F3D7794-6DC8-4DFC-88DA-2B2760BDD2BA}" type="pres">
      <dgm:prSet presAssocID="{8E66CEEB-7BFE-417B-99A1-FECE2404F86B}" presName="linear" presStyleCnt="0">
        <dgm:presLayoutVars>
          <dgm:dir/>
          <dgm:animLvl val="lvl"/>
          <dgm:resizeHandles val="exact"/>
        </dgm:presLayoutVars>
      </dgm:prSet>
      <dgm:spPr/>
    </dgm:pt>
    <dgm:pt modelId="{CC7441AC-9FD5-48E3-AB2D-347C52CFF78D}" type="pres">
      <dgm:prSet presAssocID="{6AF29CE5-B251-403F-8119-302F8EC41FE4}" presName="parentLin" presStyleCnt="0"/>
      <dgm:spPr/>
    </dgm:pt>
    <dgm:pt modelId="{3B081C1A-9F3E-4445-AA0A-D979F3B73698}" type="pres">
      <dgm:prSet presAssocID="{6AF29CE5-B251-403F-8119-302F8EC41FE4}" presName="parentLeftMargin" presStyleLbl="node1" presStyleIdx="0" presStyleCnt="3"/>
      <dgm:spPr/>
    </dgm:pt>
    <dgm:pt modelId="{D9B63E55-548F-4DDF-A1E5-151A68961746}" type="pres">
      <dgm:prSet presAssocID="{6AF29CE5-B251-403F-8119-302F8EC41FE4}" presName="parentText" presStyleLbl="node1" presStyleIdx="0" presStyleCnt="3">
        <dgm:presLayoutVars>
          <dgm:chMax val="0"/>
          <dgm:bulletEnabled val="1"/>
        </dgm:presLayoutVars>
      </dgm:prSet>
      <dgm:spPr/>
    </dgm:pt>
    <dgm:pt modelId="{C41D877D-3F5F-4897-A8AF-402D35252B0A}" type="pres">
      <dgm:prSet presAssocID="{6AF29CE5-B251-403F-8119-302F8EC41FE4}" presName="negativeSpace" presStyleCnt="0"/>
      <dgm:spPr/>
    </dgm:pt>
    <dgm:pt modelId="{46F4D4B7-459F-461A-9DD0-05528C50D9A9}" type="pres">
      <dgm:prSet presAssocID="{6AF29CE5-B251-403F-8119-302F8EC41FE4}" presName="childText" presStyleLbl="conFgAcc1" presStyleIdx="0" presStyleCnt="3" custLinFactNeighborX="5820" custLinFactNeighborY="21059">
        <dgm:presLayoutVars>
          <dgm:bulletEnabled val="1"/>
        </dgm:presLayoutVars>
      </dgm:prSet>
      <dgm:spPr>
        <a:solidFill>
          <a:srgbClr val="D12B31"/>
        </a:solidFill>
        <a:ln>
          <a:noFill/>
        </a:ln>
      </dgm:spPr>
    </dgm:pt>
    <dgm:pt modelId="{531E633A-302A-4707-A5AC-3131638751A8}" type="pres">
      <dgm:prSet presAssocID="{42A29616-FE8F-4680-92D9-E54429D7D16D}" presName="spaceBetweenRectangles" presStyleCnt="0"/>
      <dgm:spPr/>
    </dgm:pt>
    <dgm:pt modelId="{EDC4EE0B-AE34-48A7-A44E-1643682B0F4B}" type="pres">
      <dgm:prSet presAssocID="{C38A7AF7-EB72-4178-9901-35AD796111F1}" presName="parentLin" presStyleCnt="0"/>
      <dgm:spPr/>
    </dgm:pt>
    <dgm:pt modelId="{7C637D9E-15AD-42AE-8757-A40F70EF2D40}" type="pres">
      <dgm:prSet presAssocID="{C38A7AF7-EB72-4178-9901-35AD796111F1}" presName="parentLeftMargin" presStyleLbl="node1" presStyleIdx="0" presStyleCnt="3"/>
      <dgm:spPr/>
    </dgm:pt>
    <dgm:pt modelId="{B64425CD-F081-4326-B92D-F16C1DEE3F69}" type="pres">
      <dgm:prSet presAssocID="{C38A7AF7-EB72-4178-9901-35AD796111F1}" presName="parentText" presStyleLbl="node1" presStyleIdx="1" presStyleCnt="3">
        <dgm:presLayoutVars>
          <dgm:chMax val="0"/>
          <dgm:bulletEnabled val="1"/>
        </dgm:presLayoutVars>
      </dgm:prSet>
      <dgm:spPr/>
    </dgm:pt>
    <dgm:pt modelId="{6DBC4851-C652-41F9-AE6B-3B40ED91EB43}" type="pres">
      <dgm:prSet presAssocID="{C38A7AF7-EB72-4178-9901-35AD796111F1}" presName="negativeSpace" presStyleCnt="0"/>
      <dgm:spPr/>
    </dgm:pt>
    <dgm:pt modelId="{9184BC47-CF22-472D-8580-1A5B6BE7129D}" type="pres">
      <dgm:prSet presAssocID="{C38A7AF7-EB72-4178-9901-35AD796111F1}" presName="childText" presStyleLbl="conFgAcc1" presStyleIdx="1" presStyleCnt="3">
        <dgm:presLayoutVars>
          <dgm:bulletEnabled val="1"/>
        </dgm:presLayoutVars>
      </dgm:prSet>
      <dgm:spPr>
        <a:solidFill>
          <a:srgbClr val="D12B31">
            <a:alpha val="90000"/>
          </a:srgbClr>
        </a:solidFill>
        <a:ln>
          <a:noFill/>
        </a:ln>
      </dgm:spPr>
    </dgm:pt>
    <dgm:pt modelId="{34016DB0-16DB-4FB7-9F61-9C90576E70DE}" type="pres">
      <dgm:prSet presAssocID="{980D6350-56B4-4746-A4F3-EA7CAFEAE2B7}" presName="spaceBetweenRectangles" presStyleCnt="0"/>
      <dgm:spPr/>
    </dgm:pt>
    <dgm:pt modelId="{42DDBAE1-3AFF-4268-97EE-7791127B3A34}" type="pres">
      <dgm:prSet presAssocID="{88422FAF-1047-4F93-AE8E-8E727A593AAC}" presName="parentLin" presStyleCnt="0"/>
      <dgm:spPr/>
    </dgm:pt>
    <dgm:pt modelId="{5EBFD804-329E-42D8-ABD8-B254F7DADCF4}" type="pres">
      <dgm:prSet presAssocID="{88422FAF-1047-4F93-AE8E-8E727A593AAC}" presName="parentLeftMargin" presStyleLbl="node1" presStyleIdx="1" presStyleCnt="3"/>
      <dgm:spPr/>
    </dgm:pt>
    <dgm:pt modelId="{055765DD-FD07-405E-93A4-7626738B8897}" type="pres">
      <dgm:prSet presAssocID="{88422FAF-1047-4F93-AE8E-8E727A593AAC}" presName="parentText" presStyleLbl="node1" presStyleIdx="2" presStyleCnt="3">
        <dgm:presLayoutVars>
          <dgm:chMax val="0"/>
          <dgm:bulletEnabled val="1"/>
        </dgm:presLayoutVars>
      </dgm:prSet>
      <dgm:spPr/>
    </dgm:pt>
    <dgm:pt modelId="{D61B35A8-9BD8-436D-BF03-9765F9CFA3ED}" type="pres">
      <dgm:prSet presAssocID="{88422FAF-1047-4F93-AE8E-8E727A593AAC}" presName="negativeSpace" presStyleCnt="0"/>
      <dgm:spPr/>
    </dgm:pt>
    <dgm:pt modelId="{0BA9438C-98ED-463E-BC6C-CE33B8E1775D}" type="pres">
      <dgm:prSet presAssocID="{88422FAF-1047-4F93-AE8E-8E727A593AAC}" presName="childText" presStyleLbl="conFgAcc1" presStyleIdx="2" presStyleCnt="3">
        <dgm:presLayoutVars>
          <dgm:bulletEnabled val="1"/>
        </dgm:presLayoutVars>
      </dgm:prSet>
      <dgm:spPr>
        <a:solidFill>
          <a:srgbClr val="D12B31">
            <a:alpha val="90000"/>
          </a:srgbClr>
        </a:solidFill>
        <a:ln>
          <a:noFill/>
        </a:ln>
      </dgm:spPr>
    </dgm:pt>
  </dgm:ptLst>
  <dgm:cxnLst>
    <dgm:cxn modelId="{B0188906-16B1-438E-9234-4DA364ACF570}" srcId="{8E66CEEB-7BFE-417B-99A1-FECE2404F86B}" destId="{C38A7AF7-EB72-4178-9901-35AD796111F1}" srcOrd="1" destOrd="0" parTransId="{36204A8F-0FA5-4601-8BDA-08B4E5BAB4A4}" sibTransId="{980D6350-56B4-4746-A4F3-EA7CAFEAE2B7}"/>
    <dgm:cxn modelId="{18C69B0F-849C-48EE-8D30-D914DBE83C06}" type="presOf" srcId="{88422FAF-1047-4F93-AE8E-8E727A593AAC}" destId="{055765DD-FD07-405E-93A4-7626738B8897}" srcOrd="1" destOrd="0" presId="urn:microsoft.com/office/officeart/2005/8/layout/list1"/>
    <dgm:cxn modelId="{E619AE2B-1DAB-4066-9F11-B79102CEFA72}" srcId="{8E66CEEB-7BFE-417B-99A1-FECE2404F86B}" destId="{88422FAF-1047-4F93-AE8E-8E727A593AAC}" srcOrd="2" destOrd="0" parTransId="{ECB61F1E-BAE2-462A-A7BD-B2A90B68238F}" sibTransId="{76BD819C-2126-4779-8E3F-9780A5FBE8C2}"/>
    <dgm:cxn modelId="{4DBE4D2E-C626-4F07-91D7-50103166C5A9}" srcId="{8E66CEEB-7BFE-417B-99A1-FECE2404F86B}" destId="{6AF29CE5-B251-403F-8119-302F8EC41FE4}" srcOrd="0" destOrd="0" parTransId="{3D3AFB27-8771-485B-BBAC-07A7F1AF5EA2}" sibTransId="{42A29616-FE8F-4680-92D9-E54429D7D16D}"/>
    <dgm:cxn modelId="{8F9CBB3A-573F-4BD6-B348-32E7973FE4B4}" type="presOf" srcId="{C38A7AF7-EB72-4178-9901-35AD796111F1}" destId="{B64425CD-F081-4326-B92D-F16C1DEE3F69}" srcOrd="1" destOrd="0" presId="urn:microsoft.com/office/officeart/2005/8/layout/list1"/>
    <dgm:cxn modelId="{B4EC5C5D-435C-43C5-917B-7A1BC455157F}" type="presOf" srcId="{88422FAF-1047-4F93-AE8E-8E727A593AAC}" destId="{5EBFD804-329E-42D8-ABD8-B254F7DADCF4}" srcOrd="0" destOrd="0" presId="urn:microsoft.com/office/officeart/2005/8/layout/list1"/>
    <dgm:cxn modelId="{1792BD7F-4420-4FB2-BBD6-39AF355E2240}" type="presOf" srcId="{8E66CEEB-7BFE-417B-99A1-FECE2404F86B}" destId="{5F3D7794-6DC8-4DFC-88DA-2B2760BDD2BA}" srcOrd="0" destOrd="0" presId="urn:microsoft.com/office/officeart/2005/8/layout/list1"/>
    <dgm:cxn modelId="{6993FCB9-0752-49B4-87A5-FA0CC2567B29}" type="presOf" srcId="{C38A7AF7-EB72-4178-9901-35AD796111F1}" destId="{7C637D9E-15AD-42AE-8757-A40F70EF2D40}" srcOrd="0" destOrd="0" presId="urn:microsoft.com/office/officeart/2005/8/layout/list1"/>
    <dgm:cxn modelId="{6F4C3BC3-BA4C-4897-88E8-C413A87C003C}" type="presOf" srcId="{6AF29CE5-B251-403F-8119-302F8EC41FE4}" destId="{3B081C1A-9F3E-4445-AA0A-D979F3B73698}" srcOrd="0" destOrd="0" presId="urn:microsoft.com/office/officeart/2005/8/layout/list1"/>
    <dgm:cxn modelId="{E9806DF8-ACBC-4DCD-A47A-9FF244B1CB35}" type="presOf" srcId="{6AF29CE5-B251-403F-8119-302F8EC41FE4}" destId="{D9B63E55-548F-4DDF-A1E5-151A68961746}" srcOrd="1" destOrd="0" presId="urn:microsoft.com/office/officeart/2005/8/layout/list1"/>
    <dgm:cxn modelId="{F27EB55B-6475-4D74-84FD-40908A1E4EB0}" type="presParOf" srcId="{5F3D7794-6DC8-4DFC-88DA-2B2760BDD2BA}" destId="{CC7441AC-9FD5-48E3-AB2D-347C52CFF78D}" srcOrd="0" destOrd="0" presId="urn:microsoft.com/office/officeart/2005/8/layout/list1"/>
    <dgm:cxn modelId="{6A574FC9-D0EC-47E1-A5B9-16EB17E6E1E3}" type="presParOf" srcId="{CC7441AC-9FD5-48E3-AB2D-347C52CFF78D}" destId="{3B081C1A-9F3E-4445-AA0A-D979F3B73698}" srcOrd="0" destOrd="0" presId="urn:microsoft.com/office/officeart/2005/8/layout/list1"/>
    <dgm:cxn modelId="{49C08482-3F15-4886-8D41-5897D015F5C7}" type="presParOf" srcId="{CC7441AC-9FD5-48E3-AB2D-347C52CFF78D}" destId="{D9B63E55-548F-4DDF-A1E5-151A68961746}" srcOrd="1" destOrd="0" presId="urn:microsoft.com/office/officeart/2005/8/layout/list1"/>
    <dgm:cxn modelId="{80A239CC-BE30-4B68-8ACF-63C79D483275}" type="presParOf" srcId="{5F3D7794-6DC8-4DFC-88DA-2B2760BDD2BA}" destId="{C41D877D-3F5F-4897-A8AF-402D35252B0A}" srcOrd="1" destOrd="0" presId="urn:microsoft.com/office/officeart/2005/8/layout/list1"/>
    <dgm:cxn modelId="{D7D501CD-442D-463C-A043-6DB2DCAD89F8}" type="presParOf" srcId="{5F3D7794-6DC8-4DFC-88DA-2B2760BDD2BA}" destId="{46F4D4B7-459F-461A-9DD0-05528C50D9A9}" srcOrd="2" destOrd="0" presId="urn:microsoft.com/office/officeart/2005/8/layout/list1"/>
    <dgm:cxn modelId="{8215BD05-D41B-432C-BDDD-8AD441949425}" type="presParOf" srcId="{5F3D7794-6DC8-4DFC-88DA-2B2760BDD2BA}" destId="{531E633A-302A-4707-A5AC-3131638751A8}" srcOrd="3" destOrd="0" presId="urn:microsoft.com/office/officeart/2005/8/layout/list1"/>
    <dgm:cxn modelId="{1636EDBA-026A-4275-A272-BE23B6588A88}" type="presParOf" srcId="{5F3D7794-6DC8-4DFC-88DA-2B2760BDD2BA}" destId="{EDC4EE0B-AE34-48A7-A44E-1643682B0F4B}" srcOrd="4" destOrd="0" presId="urn:microsoft.com/office/officeart/2005/8/layout/list1"/>
    <dgm:cxn modelId="{4913C623-299A-429D-A27C-790188A01B97}" type="presParOf" srcId="{EDC4EE0B-AE34-48A7-A44E-1643682B0F4B}" destId="{7C637D9E-15AD-42AE-8757-A40F70EF2D40}" srcOrd="0" destOrd="0" presId="urn:microsoft.com/office/officeart/2005/8/layout/list1"/>
    <dgm:cxn modelId="{25AE3A81-F12C-4EC0-86A8-95624C26667B}" type="presParOf" srcId="{EDC4EE0B-AE34-48A7-A44E-1643682B0F4B}" destId="{B64425CD-F081-4326-B92D-F16C1DEE3F69}" srcOrd="1" destOrd="0" presId="urn:microsoft.com/office/officeart/2005/8/layout/list1"/>
    <dgm:cxn modelId="{8920FD83-AE4A-4B83-8EB7-4A8643F511A9}" type="presParOf" srcId="{5F3D7794-6DC8-4DFC-88DA-2B2760BDD2BA}" destId="{6DBC4851-C652-41F9-AE6B-3B40ED91EB43}" srcOrd="5" destOrd="0" presId="urn:microsoft.com/office/officeart/2005/8/layout/list1"/>
    <dgm:cxn modelId="{F4708CEC-0D3F-4B71-95B1-1E780B99D79A}" type="presParOf" srcId="{5F3D7794-6DC8-4DFC-88DA-2B2760BDD2BA}" destId="{9184BC47-CF22-472D-8580-1A5B6BE7129D}" srcOrd="6" destOrd="0" presId="urn:microsoft.com/office/officeart/2005/8/layout/list1"/>
    <dgm:cxn modelId="{AB83C808-2B96-40B4-8B41-9B53E0068872}" type="presParOf" srcId="{5F3D7794-6DC8-4DFC-88DA-2B2760BDD2BA}" destId="{34016DB0-16DB-4FB7-9F61-9C90576E70DE}" srcOrd="7" destOrd="0" presId="urn:microsoft.com/office/officeart/2005/8/layout/list1"/>
    <dgm:cxn modelId="{8A9FC5B4-22AE-487F-AE04-FE4EC17BFE93}" type="presParOf" srcId="{5F3D7794-6DC8-4DFC-88DA-2B2760BDD2BA}" destId="{42DDBAE1-3AFF-4268-97EE-7791127B3A34}" srcOrd="8" destOrd="0" presId="urn:microsoft.com/office/officeart/2005/8/layout/list1"/>
    <dgm:cxn modelId="{80793E97-6B78-4060-96A1-3B983C801F33}" type="presParOf" srcId="{42DDBAE1-3AFF-4268-97EE-7791127B3A34}" destId="{5EBFD804-329E-42D8-ABD8-B254F7DADCF4}" srcOrd="0" destOrd="0" presId="urn:microsoft.com/office/officeart/2005/8/layout/list1"/>
    <dgm:cxn modelId="{BC8C1BB5-C8D2-4934-8656-0E3DFBFCFFB3}" type="presParOf" srcId="{42DDBAE1-3AFF-4268-97EE-7791127B3A34}" destId="{055765DD-FD07-405E-93A4-7626738B8897}" srcOrd="1" destOrd="0" presId="urn:microsoft.com/office/officeart/2005/8/layout/list1"/>
    <dgm:cxn modelId="{E5BE48BA-FC21-4177-BA4F-A11BCCAC8788}" type="presParOf" srcId="{5F3D7794-6DC8-4DFC-88DA-2B2760BDD2BA}" destId="{D61B35A8-9BD8-436D-BF03-9765F9CFA3ED}" srcOrd="9" destOrd="0" presId="urn:microsoft.com/office/officeart/2005/8/layout/list1"/>
    <dgm:cxn modelId="{810A1E0E-821B-4D15-9C84-407D4D105B4E}" type="presParOf" srcId="{5F3D7794-6DC8-4DFC-88DA-2B2760BDD2BA}" destId="{0BA9438C-98ED-463E-BC6C-CE33B8E1775D}"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13DA6-F34E-4D6A-9D99-39A406F8D5BE}">
      <dsp:nvSpPr>
        <dsp:cNvPr id="0" name=""/>
        <dsp:cNvSpPr/>
      </dsp:nvSpPr>
      <dsp:spPr>
        <a:xfrm>
          <a:off x="2228" y="500359"/>
          <a:ext cx="1768258" cy="55507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65000"/>
                  <a:lumOff val="35000"/>
                </a:schemeClr>
              </a:solidFill>
            </a:rPr>
            <a:t>Acompañar</a:t>
          </a:r>
        </a:p>
      </dsp:txBody>
      <dsp:txXfrm>
        <a:off x="18485" y="516616"/>
        <a:ext cx="1735744" cy="522557"/>
      </dsp:txXfrm>
    </dsp:sp>
    <dsp:sp modelId="{5545E0CC-7E3E-4709-BA07-656E562CD415}">
      <dsp:nvSpPr>
        <dsp:cNvPr id="0" name=""/>
        <dsp:cNvSpPr/>
      </dsp:nvSpPr>
      <dsp:spPr>
        <a:xfrm>
          <a:off x="1947312" y="500359"/>
          <a:ext cx="1768258" cy="143460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65000"/>
                  <a:lumOff val="35000"/>
                </a:schemeClr>
              </a:solidFill>
            </a:rPr>
            <a:t>Educar en el uso seguro y responsable</a:t>
          </a:r>
        </a:p>
      </dsp:txBody>
      <dsp:txXfrm>
        <a:off x="1989330" y="542377"/>
        <a:ext cx="1684222" cy="1350564"/>
      </dsp:txXfrm>
    </dsp:sp>
    <dsp:sp modelId="{E61F1F12-8614-4F5F-9159-47D70370D400}">
      <dsp:nvSpPr>
        <dsp:cNvPr id="0" name=""/>
        <dsp:cNvSpPr/>
      </dsp:nvSpPr>
      <dsp:spPr>
        <a:xfrm>
          <a:off x="3892396" y="500359"/>
          <a:ext cx="1768258" cy="126574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65000"/>
                  <a:lumOff val="35000"/>
                </a:schemeClr>
              </a:solidFill>
            </a:rPr>
            <a:t>Velar. Reducir riesgos</a:t>
          </a:r>
        </a:p>
      </dsp:txBody>
      <dsp:txXfrm>
        <a:off x="3929468" y="537431"/>
        <a:ext cx="1694114" cy="1191596"/>
      </dsp:txXfrm>
    </dsp:sp>
    <dsp:sp modelId="{C1F067E8-DF96-4DC8-9A47-32FD16DEFC52}">
      <dsp:nvSpPr>
        <dsp:cNvPr id="0" name=""/>
        <dsp:cNvSpPr/>
      </dsp:nvSpPr>
      <dsp:spPr>
        <a:xfrm>
          <a:off x="5837480" y="500359"/>
          <a:ext cx="1768258" cy="91392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65000"/>
                  <a:lumOff val="35000"/>
                </a:schemeClr>
              </a:solidFill>
            </a:rPr>
            <a:t>Ofrecer soluciones </a:t>
          </a:r>
        </a:p>
      </dsp:txBody>
      <dsp:txXfrm>
        <a:off x="5864248" y="527127"/>
        <a:ext cx="1714722" cy="8603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6697A-0668-4EFC-A636-70412BC9DAB2}">
      <dsp:nvSpPr>
        <dsp:cNvPr id="0" name=""/>
        <dsp:cNvSpPr/>
      </dsp:nvSpPr>
      <dsp:spPr>
        <a:xfrm>
          <a:off x="3750918" y="1421926"/>
          <a:ext cx="1617078" cy="624192"/>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C375B3-5F1D-477C-887C-A3265D7C4FFD}">
      <dsp:nvSpPr>
        <dsp:cNvPr id="0" name=""/>
        <dsp:cNvSpPr/>
      </dsp:nvSpPr>
      <dsp:spPr>
        <a:xfrm>
          <a:off x="4182526" y="1577974"/>
          <a:ext cx="1365533" cy="6241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1">
                  <a:lumMod val="65000"/>
                  <a:lumOff val="35000"/>
                </a:schemeClr>
              </a:solidFill>
            </a:rPr>
            <a:t>Normalizar</a:t>
          </a:r>
        </a:p>
      </dsp:txBody>
      <dsp:txXfrm>
        <a:off x="4200808" y="1596256"/>
        <a:ext cx="1328969" cy="587628"/>
      </dsp:txXfrm>
    </dsp:sp>
    <dsp:sp modelId="{8C134B12-F8FC-4A22-A63E-ADD7B554E79A}">
      <dsp:nvSpPr>
        <dsp:cNvPr id="0" name=""/>
        <dsp:cNvSpPr/>
      </dsp:nvSpPr>
      <dsp:spPr>
        <a:xfrm>
          <a:off x="1853927" y="1421926"/>
          <a:ext cx="1617078" cy="624192"/>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F21E7B-3919-4205-B62D-6820971DAF31}">
      <dsp:nvSpPr>
        <dsp:cNvPr id="0" name=""/>
        <dsp:cNvSpPr/>
      </dsp:nvSpPr>
      <dsp:spPr>
        <a:xfrm>
          <a:off x="2285161" y="1577974"/>
          <a:ext cx="1365533" cy="6241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1">
                  <a:lumMod val="65000"/>
                  <a:lumOff val="35000"/>
                </a:schemeClr>
              </a:solidFill>
            </a:rPr>
            <a:t>Aprender</a:t>
          </a:r>
        </a:p>
      </dsp:txBody>
      <dsp:txXfrm>
        <a:off x="2303443" y="1596256"/>
        <a:ext cx="1328969" cy="587628"/>
      </dsp:txXfrm>
    </dsp:sp>
    <dsp:sp modelId="{68937A55-EA9B-4B07-849F-B81ABE2AF207}">
      <dsp:nvSpPr>
        <dsp:cNvPr id="0" name=""/>
        <dsp:cNvSpPr/>
      </dsp:nvSpPr>
      <dsp:spPr>
        <a:xfrm>
          <a:off x="245163" y="1452006"/>
          <a:ext cx="1617078" cy="624192"/>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72EB01-2105-4ABB-90B4-4266BFB57597}">
      <dsp:nvSpPr>
        <dsp:cNvPr id="0" name=""/>
        <dsp:cNvSpPr/>
      </dsp:nvSpPr>
      <dsp:spPr>
        <a:xfrm>
          <a:off x="460169" y="1608054"/>
          <a:ext cx="1365533" cy="6241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1">
                  <a:lumMod val="65000"/>
                  <a:lumOff val="35000"/>
                </a:schemeClr>
              </a:solidFill>
            </a:rPr>
            <a:t>Reflexionar</a:t>
          </a:r>
        </a:p>
      </dsp:txBody>
      <dsp:txXfrm>
        <a:off x="478451" y="1626336"/>
        <a:ext cx="1328969" cy="587628"/>
      </dsp:txXfrm>
    </dsp:sp>
    <dsp:sp modelId="{ED85A858-52C7-41A2-9BB8-2680842546A4}">
      <dsp:nvSpPr>
        <dsp:cNvPr id="0" name=""/>
        <dsp:cNvSpPr/>
      </dsp:nvSpPr>
      <dsp:spPr>
        <a:xfrm>
          <a:off x="5659163" y="1421926"/>
          <a:ext cx="1617078" cy="624192"/>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302F3B-A464-4217-A472-56189D9EA15A}">
      <dsp:nvSpPr>
        <dsp:cNvPr id="0" name=""/>
        <dsp:cNvSpPr/>
      </dsp:nvSpPr>
      <dsp:spPr>
        <a:xfrm>
          <a:off x="5979282" y="1577974"/>
          <a:ext cx="1365533" cy="6241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1">
                  <a:lumMod val="65000"/>
                  <a:lumOff val="35000"/>
                </a:schemeClr>
              </a:solidFill>
            </a:rPr>
            <a:t>Inventar</a:t>
          </a:r>
        </a:p>
      </dsp:txBody>
      <dsp:txXfrm>
        <a:off x="5997564" y="1596256"/>
        <a:ext cx="1328969" cy="5876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13DA6-F34E-4D6A-9D99-39A406F8D5BE}">
      <dsp:nvSpPr>
        <dsp:cNvPr id="0" name=""/>
        <dsp:cNvSpPr/>
      </dsp:nvSpPr>
      <dsp:spPr>
        <a:xfrm>
          <a:off x="1879" y="461834"/>
          <a:ext cx="1830998" cy="1840681"/>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65000"/>
                  <a:lumOff val="35000"/>
                </a:schemeClr>
              </a:solidFill>
            </a:rPr>
            <a:t>Presta </a:t>
          </a:r>
          <a:r>
            <a:rPr lang="es-ES" sz="2000" kern="1200" dirty="0">
              <a:solidFill>
                <a:srgbClr val="FF0000"/>
              </a:solidFill>
            </a:rPr>
            <a:t>atención</a:t>
          </a:r>
          <a:r>
            <a:rPr lang="es-ES" sz="2000" kern="1200" dirty="0">
              <a:solidFill>
                <a:schemeClr val="tx1">
                  <a:lumMod val="65000"/>
                  <a:lumOff val="35000"/>
                </a:schemeClr>
              </a:solidFill>
            </a:rPr>
            <a:t> a lo que hace mientras está conectado</a:t>
          </a:r>
        </a:p>
      </dsp:txBody>
      <dsp:txXfrm>
        <a:off x="55507" y="515462"/>
        <a:ext cx="1723742" cy="1733425"/>
      </dsp:txXfrm>
    </dsp:sp>
    <dsp:sp modelId="{5545E0CC-7E3E-4709-BA07-656E562CD415}">
      <dsp:nvSpPr>
        <dsp:cNvPr id="0" name=""/>
        <dsp:cNvSpPr/>
      </dsp:nvSpPr>
      <dsp:spPr>
        <a:xfrm>
          <a:off x="2015978" y="461834"/>
          <a:ext cx="1830998" cy="1729201"/>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65000"/>
                  <a:lumOff val="35000"/>
                </a:schemeClr>
              </a:solidFill>
            </a:rPr>
            <a:t>Supervisa, </a:t>
          </a:r>
          <a:r>
            <a:rPr lang="es-ES" sz="2000" kern="1200" dirty="0">
              <a:solidFill>
                <a:srgbClr val="FF0000"/>
              </a:solidFill>
            </a:rPr>
            <a:t>acompáñale</a:t>
          </a:r>
          <a:r>
            <a:rPr lang="es-ES" sz="2000" kern="1200" dirty="0">
              <a:solidFill>
                <a:schemeClr val="tx1">
                  <a:lumMod val="65000"/>
                  <a:lumOff val="35000"/>
                </a:schemeClr>
              </a:solidFill>
            </a:rPr>
            <a:t> durante la búsqueda y su aprendizaje</a:t>
          </a:r>
        </a:p>
      </dsp:txBody>
      <dsp:txXfrm>
        <a:off x="2066625" y="512481"/>
        <a:ext cx="1729704" cy="1627907"/>
      </dsp:txXfrm>
    </dsp:sp>
    <dsp:sp modelId="{E61F1F12-8614-4F5F-9159-47D70370D400}">
      <dsp:nvSpPr>
        <dsp:cNvPr id="0" name=""/>
        <dsp:cNvSpPr/>
      </dsp:nvSpPr>
      <dsp:spPr>
        <a:xfrm>
          <a:off x="4030077" y="461834"/>
          <a:ext cx="2150416" cy="2130453"/>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rgbClr val="FF0000"/>
              </a:solidFill>
            </a:rPr>
            <a:t>Dialoga</a:t>
          </a:r>
          <a:r>
            <a:rPr lang="es-ES" sz="2000" kern="1200" dirty="0">
              <a:solidFill>
                <a:schemeClr val="tx1">
                  <a:lumMod val="65000"/>
                  <a:lumOff val="35000"/>
                </a:schemeClr>
              </a:solidFill>
            </a:rPr>
            <a:t> sobre el uso de Internet y el comportamiento seguro y responsable</a:t>
          </a:r>
        </a:p>
      </dsp:txBody>
      <dsp:txXfrm>
        <a:off x="4092476" y="524233"/>
        <a:ext cx="2025618" cy="2005655"/>
      </dsp:txXfrm>
    </dsp:sp>
    <dsp:sp modelId="{C1F067E8-DF96-4DC8-9A47-32FD16DEFC52}">
      <dsp:nvSpPr>
        <dsp:cNvPr id="0" name=""/>
        <dsp:cNvSpPr/>
      </dsp:nvSpPr>
      <dsp:spPr>
        <a:xfrm>
          <a:off x="6363593" y="461834"/>
          <a:ext cx="1830998" cy="110160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65000"/>
                  <a:lumOff val="35000"/>
                </a:schemeClr>
              </a:solidFill>
            </a:rPr>
            <a:t>Crea un clima de </a:t>
          </a:r>
          <a:r>
            <a:rPr lang="es-ES" sz="2000" kern="1200" dirty="0">
              <a:solidFill>
                <a:srgbClr val="FF0000"/>
              </a:solidFill>
            </a:rPr>
            <a:t>confianza</a:t>
          </a:r>
          <a:r>
            <a:rPr lang="es-ES" sz="2000" kern="1200" dirty="0">
              <a:solidFill>
                <a:schemeClr val="tx1">
                  <a:lumMod val="65000"/>
                  <a:lumOff val="35000"/>
                </a:schemeClr>
              </a:solidFill>
            </a:rPr>
            <a:t> y respeto mutuo</a:t>
          </a:r>
        </a:p>
      </dsp:txBody>
      <dsp:txXfrm>
        <a:off x="6395858" y="494099"/>
        <a:ext cx="1766468" cy="10370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3E5051-6494-41D5-A8F2-D139F420B404}">
      <dsp:nvSpPr>
        <dsp:cNvPr id="0" name=""/>
        <dsp:cNvSpPr/>
      </dsp:nvSpPr>
      <dsp:spPr>
        <a:xfrm>
          <a:off x="533416" y="1949"/>
          <a:ext cx="1721287" cy="1032772"/>
        </a:xfrm>
        <a:prstGeom prst="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No demonices la tecnología</a:t>
          </a:r>
        </a:p>
      </dsp:txBody>
      <dsp:txXfrm>
        <a:off x="533416" y="1949"/>
        <a:ext cx="1721287" cy="1032772"/>
      </dsp:txXfrm>
    </dsp:sp>
    <dsp:sp modelId="{83FE825A-5911-4CFA-A9CC-2CC2F919631B}">
      <dsp:nvSpPr>
        <dsp:cNvPr id="0" name=""/>
        <dsp:cNvSpPr/>
      </dsp:nvSpPr>
      <dsp:spPr>
        <a:xfrm>
          <a:off x="2426832" y="1949"/>
          <a:ext cx="1721287" cy="1032772"/>
        </a:xfrm>
        <a:prstGeom prst="rect">
          <a:avLst/>
        </a:prstGeom>
        <a:solidFill>
          <a:schemeClr val="accent1">
            <a:shade val="50000"/>
            <a:hueOff val="21616"/>
            <a:satOff val="842"/>
            <a:lumOff val="123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Elige contenidos apropiados a su edad</a:t>
          </a:r>
        </a:p>
      </dsp:txBody>
      <dsp:txXfrm>
        <a:off x="2426832" y="1949"/>
        <a:ext cx="1721287" cy="1032772"/>
      </dsp:txXfrm>
    </dsp:sp>
    <dsp:sp modelId="{E788AAEB-B731-4ABC-8F5F-542A4E232090}">
      <dsp:nvSpPr>
        <dsp:cNvPr id="0" name=""/>
        <dsp:cNvSpPr/>
      </dsp:nvSpPr>
      <dsp:spPr>
        <a:xfrm>
          <a:off x="533416" y="1206850"/>
          <a:ext cx="1721287" cy="1032772"/>
        </a:xfrm>
        <a:prstGeom prst="rect">
          <a:avLst/>
        </a:prstGeom>
        <a:solidFill>
          <a:schemeClr val="accent1">
            <a:shade val="50000"/>
            <a:hueOff val="43233"/>
            <a:satOff val="1683"/>
            <a:lumOff val="247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Fórmate en aspectos básicos de Internet</a:t>
          </a:r>
        </a:p>
      </dsp:txBody>
      <dsp:txXfrm>
        <a:off x="533416" y="1206850"/>
        <a:ext cx="1721287" cy="1032772"/>
      </dsp:txXfrm>
    </dsp:sp>
    <dsp:sp modelId="{5BC0B749-A549-43BE-9D20-D4F61BAF7CA2}">
      <dsp:nvSpPr>
        <dsp:cNvPr id="0" name=""/>
        <dsp:cNvSpPr/>
      </dsp:nvSpPr>
      <dsp:spPr>
        <a:xfrm>
          <a:off x="2426832" y="1206850"/>
          <a:ext cx="1721287" cy="1032772"/>
        </a:xfrm>
        <a:prstGeom prst="rect">
          <a:avLst/>
        </a:prstGeom>
        <a:solidFill>
          <a:srgbClr val="AA212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Dialoga. Interésate por lo que hace en línea</a:t>
          </a:r>
        </a:p>
      </dsp:txBody>
      <dsp:txXfrm>
        <a:off x="2426832" y="1206850"/>
        <a:ext cx="1721287" cy="1032772"/>
      </dsp:txXfrm>
    </dsp:sp>
    <dsp:sp modelId="{71A0FBBD-DD17-4BC7-AA93-13BAB3BBC387}">
      <dsp:nvSpPr>
        <dsp:cNvPr id="0" name=""/>
        <dsp:cNvSpPr/>
      </dsp:nvSpPr>
      <dsp:spPr>
        <a:xfrm>
          <a:off x="533416" y="2411751"/>
          <a:ext cx="1721287" cy="1032772"/>
        </a:xfrm>
        <a:prstGeom prst="rect">
          <a:avLst/>
        </a:prstGeom>
        <a:solidFill>
          <a:srgbClr val="D832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u="none" strike="noStrike" kern="1200" baseline="0">
              <a:latin typeface="+mn-lt"/>
              <a:ea typeface="+mn-ea"/>
              <a:cs typeface="+mn-cs"/>
            </a:rPr>
            <a:t>Que se sienta cómodo solicitando tu ayuda</a:t>
          </a:r>
          <a:endParaRPr lang="es-ES" sz="1600" kern="1200" dirty="0"/>
        </a:p>
      </dsp:txBody>
      <dsp:txXfrm>
        <a:off x="533416" y="2411751"/>
        <a:ext cx="1721287" cy="1032772"/>
      </dsp:txXfrm>
    </dsp:sp>
    <dsp:sp modelId="{B716E927-63CF-40EB-B89A-ADC17F55F528}">
      <dsp:nvSpPr>
        <dsp:cNvPr id="0" name=""/>
        <dsp:cNvSpPr/>
      </dsp:nvSpPr>
      <dsp:spPr>
        <a:xfrm>
          <a:off x="2426832" y="2411751"/>
          <a:ext cx="1721287" cy="1032772"/>
        </a:xfrm>
        <a:prstGeom prst="rect">
          <a:avLst/>
        </a:prstGeom>
        <a:solidFill>
          <a:srgbClr val="E366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a:t>Conoce su actividad en Redes sociales</a:t>
          </a:r>
          <a:endParaRPr lang="es-ES" sz="1600" kern="1200" dirty="0"/>
        </a:p>
      </dsp:txBody>
      <dsp:txXfrm>
        <a:off x="2426832" y="2411751"/>
        <a:ext cx="1721287" cy="1032772"/>
      </dsp:txXfrm>
    </dsp:sp>
    <dsp:sp modelId="{A77E66B7-E676-4D6B-BF1B-0CBAFAFBD66E}">
      <dsp:nvSpPr>
        <dsp:cNvPr id="0" name=""/>
        <dsp:cNvSpPr/>
      </dsp:nvSpPr>
      <dsp:spPr>
        <a:xfrm>
          <a:off x="1480124" y="3616653"/>
          <a:ext cx="1721287" cy="1032772"/>
        </a:xfrm>
        <a:prstGeom prst="rect">
          <a:avLst/>
        </a:prstGeom>
        <a:solidFill>
          <a:srgbClr val="AA212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t>Sé el mejor ejemplo</a:t>
          </a:r>
        </a:p>
      </dsp:txBody>
      <dsp:txXfrm>
        <a:off x="1480124" y="3616653"/>
        <a:ext cx="1721287" cy="10327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8D4DE-07DF-4BBF-9DA0-B1E1F19F5D5D}">
      <dsp:nvSpPr>
        <dsp:cNvPr id="0" name=""/>
        <dsp:cNvSpPr/>
      </dsp:nvSpPr>
      <dsp:spPr>
        <a:xfrm>
          <a:off x="0" y="760313"/>
          <a:ext cx="1867792" cy="1120675"/>
        </a:xfrm>
        <a:prstGeom prst="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Pensar críticamente sobre lo que encuentra en línea</a:t>
          </a:r>
        </a:p>
      </dsp:txBody>
      <dsp:txXfrm>
        <a:off x="0" y="760313"/>
        <a:ext cx="1867792" cy="1120675"/>
      </dsp:txXfrm>
    </dsp:sp>
    <dsp:sp modelId="{44BFA3D7-4117-4607-98E6-E775F023B5DB}">
      <dsp:nvSpPr>
        <dsp:cNvPr id="0" name=""/>
        <dsp:cNvSpPr/>
      </dsp:nvSpPr>
      <dsp:spPr>
        <a:xfrm>
          <a:off x="2054572" y="760313"/>
          <a:ext cx="1867792" cy="1120675"/>
        </a:xfrm>
        <a:prstGeom prst="rect">
          <a:avLst/>
        </a:prstGeom>
        <a:solidFill>
          <a:schemeClr val="accent1">
            <a:shade val="50000"/>
            <a:hueOff val="16813"/>
            <a:satOff val="655"/>
            <a:lumOff val="96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Mantener en privado su información personal. Discreción en la publicación de fotos</a:t>
          </a:r>
        </a:p>
      </dsp:txBody>
      <dsp:txXfrm>
        <a:off x="2054572" y="760313"/>
        <a:ext cx="1867792" cy="1120675"/>
      </dsp:txXfrm>
    </dsp:sp>
    <dsp:sp modelId="{81274F89-65A7-490D-9370-A34339C2BA56}">
      <dsp:nvSpPr>
        <dsp:cNvPr id="0" name=""/>
        <dsp:cNvSpPr/>
      </dsp:nvSpPr>
      <dsp:spPr>
        <a:xfrm>
          <a:off x="4109144" y="760313"/>
          <a:ext cx="1867792" cy="1120675"/>
        </a:xfrm>
        <a:prstGeom prst="rect">
          <a:avLst/>
        </a:prstGeom>
        <a:solidFill>
          <a:schemeClr val="accent1">
            <a:shade val="50000"/>
            <a:hueOff val="33625"/>
            <a:satOff val="1309"/>
            <a:lumOff val="192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No fiarse al 100% de con quién habla en Internet</a:t>
          </a:r>
        </a:p>
      </dsp:txBody>
      <dsp:txXfrm>
        <a:off x="4109144" y="760313"/>
        <a:ext cx="1867792" cy="1120675"/>
      </dsp:txXfrm>
    </dsp:sp>
    <dsp:sp modelId="{B1ED3C8A-7ECA-44F0-A712-98C61B3F6F59}">
      <dsp:nvSpPr>
        <dsp:cNvPr id="0" name=""/>
        <dsp:cNvSpPr/>
      </dsp:nvSpPr>
      <dsp:spPr>
        <a:xfrm>
          <a:off x="0" y="2067768"/>
          <a:ext cx="1867792" cy="1120675"/>
        </a:xfrm>
        <a:prstGeom prst="rect">
          <a:avLst/>
        </a:prstGeom>
        <a:solidFill>
          <a:srgbClr val="DE4F5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Respetar a los demás</a:t>
          </a:r>
        </a:p>
      </dsp:txBody>
      <dsp:txXfrm>
        <a:off x="0" y="2067768"/>
        <a:ext cx="1867792" cy="1120675"/>
      </dsp:txXfrm>
    </dsp:sp>
    <dsp:sp modelId="{E6B04E06-9FA5-41B4-86D7-3866E0996E52}">
      <dsp:nvSpPr>
        <dsp:cNvPr id="0" name=""/>
        <dsp:cNvSpPr/>
      </dsp:nvSpPr>
      <dsp:spPr>
        <a:xfrm>
          <a:off x="2054572" y="2067768"/>
          <a:ext cx="1867792" cy="1120675"/>
        </a:xfrm>
        <a:prstGeom prst="rect">
          <a:avLst/>
        </a:prstGeom>
        <a:solidFill>
          <a:srgbClr val="AA212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Establecer contraseñas seguras. Proteger la seguridad en todos sus dispositivos</a:t>
          </a:r>
        </a:p>
      </dsp:txBody>
      <dsp:txXfrm>
        <a:off x="2054572" y="2067768"/>
        <a:ext cx="1867792" cy="1120675"/>
      </dsp:txXfrm>
    </dsp:sp>
    <dsp:sp modelId="{3391A47C-CD3B-4171-996B-64FDEEE38F9B}">
      <dsp:nvSpPr>
        <dsp:cNvPr id="0" name=""/>
        <dsp:cNvSpPr/>
      </dsp:nvSpPr>
      <dsp:spPr>
        <a:xfrm>
          <a:off x="4109144" y="2067768"/>
          <a:ext cx="1867792" cy="1120675"/>
        </a:xfrm>
        <a:prstGeom prst="rect">
          <a:avLst/>
        </a:prstGeom>
        <a:solidFill>
          <a:srgbClr val="D3282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Reducir el riesgo de infecciones</a:t>
          </a:r>
        </a:p>
      </dsp:txBody>
      <dsp:txXfrm>
        <a:off x="4109144" y="2067768"/>
        <a:ext cx="1867792" cy="1120675"/>
      </dsp:txXfrm>
    </dsp:sp>
    <dsp:sp modelId="{5C1A4E9D-9D44-496E-86AC-D9C6CEDB7779}">
      <dsp:nvSpPr>
        <dsp:cNvPr id="0" name=""/>
        <dsp:cNvSpPr/>
      </dsp:nvSpPr>
      <dsp:spPr>
        <a:xfrm>
          <a:off x="0" y="3375223"/>
          <a:ext cx="1867792" cy="1120675"/>
        </a:xfrm>
        <a:prstGeom prst="rect">
          <a:avLst/>
        </a:prstGeom>
        <a:solidFill>
          <a:srgbClr val="D3282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Desconectar todas las opciones de conectividad si no se utilizan</a:t>
          </a:r>
        </a:p>
      </dsp:txBody>
      <dsp:txXfrm>
        <a:off x="0" y="3375223"/>
        <a:ext cx="1867792" cy="1120675"/>
      </dsp:txXfrm>
    </dsp:sp>
    <dsp:sp modelId="{1DD41C8D-089A-4D04-96D9-34F25F1997A8}">
      <dsp:nvSpPr>
        <dsp:cNvPr id="0" name=""/>
        <dsp:cNvSpPr/>
      </dsp:nvSpPr>
      <dsp:spPr>
        <a:xfrm>
          <a:off x="2054572" y="3375223"/>
          <a:ext cx="1867792" cy="1120675"/>
        </a:xfrm>
        <a:prstGeom prst="rect">
          <a:avLst/>
        </a:prstGeom>
        <a:solidFill>
          <a:srgbClr val="DE4F5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Desconectar de Internet y apagar los dispositivos que no se estén utilizando</a:t>
          </a:r>
        </a:p>
      </dsp:txBody>
      <dsp:txXfrm>
        <a:off x="2054572" y="3375223"/>
        <a:ext cx="1867792" cy="1120675"/>
      </dsp:txXfrm>
    </dsp:sp>
    <dsp:sp modelId="{1B7FB122-6387-4FBB-818D-27F8CF011AF2}">
      <dsp:nvSpPr>
        <dsp:cNvPr id="0" name=""/>
        <dsp:cNvSpPr/>
      </dsp:nvSpPr>
      <dsp:spPr>
        <a:xfrm>
          <a:off x="4109144" y="3375223"/>
          <a:ext cx="1867792" cy="1120675"/>
        </a:xfrm>
        <a:prstGeom prst="rect">
          <a:avLst/>
        </a:prstGeom>
        <a:solidFill>
          <a:srgbClr val="AA212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Mantener el equilibrio en el tiempo de uso de las TIC</a:t>
          </a:r>
        </a:p>
      </dsp:txBody>
      <dsp:txXfrm>
        <a:off x="4109144" y="3375223"/>
        <a:ext cx="1867792" cy="11206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13DA6-F34E-4D6A-9D99-39A406F8D5BE}">
      <dsp:nvSpPr>
        <dsp:cNvPr id="0" name=""/>
        <dsp:cNvSpPr/>
      </dsp:nvSpPr>
      <dsp:spPr>
        <a:xfrm>
          <a:off x="658414" y="0"/>
          <a:ext cx="2010739" cy="2244761"/>
        </a:xfrm>
        <a:prstGeom prst="roundRect">
          <a:avLst>
            <a:gd name="adj" fmla="val 10000"/>
          </a:avLst>
        </a:prstGeom>
        <a:solidFill>
          <a:schemeClr val="lt1">
            <a:hueOff val="0"/>
            <a:satOff val="0"/>
            <a:lumOff val="0"/>
            <a:alphaOff val="0"/>
          </a:schemeClr>
        </a:solidFill>
        <a:ln w="38100" cap="flat" cmpd="sng" algn="ctr">
          <a:solidFill>
            <a:srgbClr val="DD3137"/>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0" i="0" u="none" strike="noStrike" kern="1200" baseline="0" dirty="0">
              <a:solidFill>
                <a:schemeClr val="tx1"/>
              </a:solidFill>
              <a:latin typeface="+mn-lt"/>
              <a:ea typeface="+mn-ea"/>
              <a:cs typeface="+mn-cs"/>
            </a:rPr>
            <a:t>Establece reglas y límites, atendiendo al sentido común y a la madurez del menor</a:t>
          </a:r>
          <a:endParaRPr lang="es-ES" sz="2000" kern="1200" dirty="0"/>
        </a:p>
      </dsp:txBody>
      <dsp:txXfrm>
        <a:off x="717307" y="58893"/>
        <a:ext cx="1892953" cy="2126975"/>
      </dsp:txXfrm>
    </dsp:sp>
    <dsp:sp modelId="{5545E0CC-7E3E-4709-BA07-656E562CD415}">
      <dsp:nvSpPr>
        <dsp:cNvPr id="0" name=""/>
        <dsp:cNvSpPr/>
      </dsp:nvSpPr>
      <dsp:spPr>
        <a:xfrm>
          <a:off x="3240364" y="792089"/>
          <a:ext cx="2010739" cy="2108807"/>
        </a:xfrm>
        <a:prstGeom prst="roundRect">
          <a:avLst>
            <a:gd name="adj" fmla="val 10000"/>
          </a:avLst>
        </a:prstGeom>
        <a:solidFill>
          <a:schemeClr val="lt1">
            <a:hueOff val="0"/>
            <a:satOff val="0"/>
            <a:lumOff val="0"/>
            <a:alphaOff val="0"/>
          </a:schemeClr>
        </a:solidFill>
        <a:ln w="38100" cap="flat" cmpd="sng" algn="ctr">
          <a:solidFill>
            <a:srgbClr val="DD3137"/>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0" i="0" u="none" strike="noStrike" kern="1200" baseline="0">
              <a:solidFill>
                <a:schemeClr val="tx1"/>
              </a:solidFill>
              <a:latin typeface="+mn-lt"/>
              <a:ea typeface="+mn-ea"/>
              <a:cs typeface="+mn-cs"/>
            </a:rPr>
            <a:t>Conoce y usa las herramientas de control parental</a:t>
          </a:r>
          <a:endParaRPr lang="es-ES" sz="2000" kern="1200" dirty="0"/>
        </a:p>
      </dsp:txBody>
      <dsp:txXfrm>
        <a:off x="3299257" y="850982"/>
        <a:ext cx="1892953" cy="1991021"/>
      </dsp:txXfrm>
    </dsp:sp>
    <dsp:sp modelId="{E61F1F12-8614-4F5F-9159-47D70370D400}">
      <dsp:nvSpPr>
        <dsp:cNvPr id="0" name=""/>
        <dsp:cNvSpPr/>
      </dsp:nvSpPr>
      <dsp:spPr>
        <a:xfrm>
          <a:off x="5544611" y="3351"/>
          <a:ext cx="2010739" cy="3453033"/>
        </a:xfrm>
        <a:prstGeom prst="roundRect">
          <a:avLst>
            <a:gd name="adj" fmla="val 10000"/>
          </a:avLst>
        </a:prstGeom>
        <a:solidFill>
          <a:schemeClr val="lt1">
            <a:hueOff val="0"/>
            <a:satOff val="0"/>
            <a:lumOff val="0"/>
            <a:alphaOff val="0"/>
          </a:schemeClr>
        </a:solidFill>
        <a:ln w="38100" cap="flat" cmpd="sng" algn="ctr">
          <a:solidFill>
            <a:srgbClr val="DD3137"/>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0" i="0" u="none" strike="noStrike" kern="1200" baseline="0" dirty="0">
              <a:solidFill>
                <a:schemeClr val="tx1"/>
              </a:solidFill>
              <a:latin typeface="+mn-lt"/>
              <a:ea typeface="+mn-ea"/>
              <a:cs typeface="+mn-cs"/>
            </a:rPr>
            <a:t>Prepara un entorno TIC ajustado a la madurez del menor: cuentas de usuario específicas, buscadores y navegadores infantiles</a:t>
          </a:r>
          <a:endParaRPr lang="es-ES" sz="2000" kern="1200" dirty="0"/>
        </a:p>
      </dsp:txBody>
      <dsp:txXfrm>
        <a:off x="5603504" y="62244"/>
        <a:ext cx="1892953" cy="33352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4D4B7-459F-461A-9DD0-05528C50D9A9}">
      <dsp:nvSpPr>
        <dsp:cNvPr id="0" name=""/>
        <dsp:cNvSpPr/>
      </dsp:nvSpPr>
      <dsp:spPr>
        <a:xfrm>
          <a:off x="0" y="1021294"/>
          <a:ext cx="5410944" cy="453600"/>
        </a:xfrm>
        <a:prstGeom prst="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D9B63E55-548F-4DDF-A1E5-151A68961746}">
      <dsp:nvSpPr>
        <dsp:cNvPr id="0" name=""/>
        <dsp:cNvSpPr/>
      </dsp:nvSpPr>
      <dsp:spPr>
        <a:xfrm>
          <a:off x="270547" y="755614"/>
          <a:ext cx="378766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165" tIns="0" rIns="143165" bIns="0" numCol="1" spcCol="1270" anchor="ctr" anchorCtr="0">
          <a:noAutofit/>
        </a:bodyPr>
        <a:lstStyle/>
        <a:p>
          <a:pPr marL="0" lvl="0" indent="0" algn="l" defTabSz="800100">
            <a:lnSpc>
              <a:spcPct val="90000"/>
            </a:lnSpc>
            <a:spcBef>
              <a:spcPct val="0"/>
            </a:spcBef>
            <a:spcAft>
              <a:spcPct val="35000"/>
            </a:spcAft>
            <a:buNone/>
          </a:pPr>
          <a:r>
            <a:rPr lang="es-ES" sz="1800" kern="1200" dirty="0"/>
            <a:t>Escucha y dialoga sobre lo sucedido</a:t>
          </a:r>
        </a:p>
      </dsp:txBody>
      <dsp:txXfrm>
        <a:off x="296486" y="781553"/>
        <a:ext cx="3735782" cy="479482"/>
      </dsp:txXfrm>
    </dsp:sp>
    <dsp:sp modelId="{9184BC47-CF22-472D-8580-1A5B6BE7129D}">
      <dsp:nvSpPr>
        <dsp:cNvPr id="0" name=""/>
        <dsp:cNvSpPr/>
      </dsp:nvSpPr>
      <dsp:spPr>
        <a:xfrm>
          <a:off x="0" y="1837774"/>
          <a:ext cx="5410944" cy="453600"/>
        </a:xfrm>
        <a:prstGeom prst="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B64425CD-F081-4326-B92D-F16C1DEE3F69}">
      <dsp:nvSpPr>
        <dsp:cNvPr id="0" name=""/>
        <dsp:cNvSpPr/>
      </dsp:nvSpPr>
      <dsp:spPr>
        <a:xfrm>
          <a:off x="270547" y="1572095"/>
          <a:ext cx="378766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165" tIns="0" rIns="143165" bIns="0" numCol="1" spcCol="1270" anchor="ctr" anchorCtr="0">
          <a:noAutofit/>
        </a:bodyPr>
        <a:lstStyle/>
        <a:p>
          <a:pPr marL="0" lvl="0" indent="0" algn="l" defTabSz="800100">
            <a:lnSpc>
              <a:spcPct val="90000"/>
            </a:lnSpc>
            <a:spcBef>
              <a:spcPct val="0"/>
            </a:spcBef>
            <a:spcAft>
              <a:spcPct val="35000"/>
            </a:spcAft>
            <a:buNone/>
          </a:pPr>
          <a:r>
            <a:rPr lang="es-ES" sz="1800" kern="1200" dirty="0"/>
            <a:t>Refuerza su autoestima. No le culpes</a:t>
          </a:r>
        </a:p>
      </dsp:txBody>
      <dsp:txXfrm>
        <a:off x="296486" y="1598034"/>
        <a:ext cx="3735782" cy="479482"/>
      </dsp:txXfrm>
    </dsp:sp>
    <dsp:sp modelId="{0BA9438C-98ED-463E-BC6C-CE33B8E1775D}">
      <dsp:nvSpPr>
        <dsp:cNvPr id="0" name=""/>
        <dsp:cNvSpPr/>
      </dsp:nvSpPr>
      <dsp:spPr>
        <a:xfrm>
          <a:off x="0" y="2654255"/>
          <a:ext cx="5410944" cy="453600"/>
        </a:xfrm>
        <a:prstGeom prst="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055765DD-FD07-405E-93A4-7626738B8897}">
      <dsp:nvSpPr>
        <dsp:cNvPr id="0" name=""/>
        <dsp:cNvSpPr/>
      </dsp:nvSpPr>
      <dsp:spPr>
        <a:xfrm>
          <a:off x="270547" y="2388575"/>
          <a:ext cx="378766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165" tIns="0" rIns="143165" bIns="0" numCol="1" spcCol="1270" anchor="ctr" anchorCtr="0">
          <a:noAutofit/>
        </a:bodyPr>
        <a:lstStyle/>
        <a:p>
          <a:pPr marL="0" lvl="0" indent="0" algn="l" defTabSz="800100">
            <a:lnSpc>
              <a:spcPct val="90000"/>
            </a:lnSpc>
            <a:spcBef>
              <a:spcPct val="0"/>
            </a:spcBef>
            <a:spcAft>
              <a:spcPct val="35000"/>
            </a:spcAft>
            <a:buNone/>
          </a:pPr>
          <a:r>
            <a:rPr lang="es-ES" sz="1800" kern="1200" dirty="0"/>
            <a:t>Actúa. Traza un plan</a:t>
          </a:r>
        </a:p>
      </dsp:txBody>
      <dsp:txXfrm>
        <a:off x="296486" y="2414514"/>
        <a:ext cx="3735782" cy="479482"/>
      </dsp:txXfrm>
    </dsp:sp>
    <dsp:sp modelId="{0D002160-7656-4478-84F4-7AF15A153E0B}">
      <dsp:nvSpPr>
        <dsp:cNvPr id="0" name=""/>
        <dsp:cNvSpPr/>
      </dsp:nvSpPr>
      <dsp:spPr>
        <a:xfrm>
          <a:off x="0" y="3470735"/>
          <a:ext cx="5410944" cy="453600"/>
        </a:xfrm>
        <a:prstGeom prst="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5FD9AF69-661F-41AB-BEB9-25202EC655C9}">
      <dsp:nvSpPr>
        <dsp:cNvPr id="0" name=""/>
        <dsp:cNvSpPr/>
      </dsp:nvSpPr>
      <dsp:spPr>
        <a:xfrm>
          <a:off x="270547" y="3205055"/>
          <a:ext cx="378766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165" tIns="0" rIns="143165" bIns="0" numCol="1" spcCol="1270" anchor="ctr" anchorCtr="0">
          <a:noAutofit/>
        </a:bodyPr>
        <a:lstStyle/>
        <a:p>
          <a:pPr marL="0" lvl="0" indent="0" algn="l" defTabSz="800100">
            <a:lnSpc>
              <a:spcPct val="90000"/>
            </a:lnSpc>
            <a:spcBef>
              <a:spcPct val="0"/>
            </a:spcBef>
            <a:spcAft>
              <a:spcPct val="35000"/>
            </a:spcAft>
            <a:buNone/>
          </a:pPr>
          <a:r>
            <a:rPr lang="es-ES" sz="1800" kern="1200" dirty="0"/>
            <a:t>Comunícate con el centro educativo</a:t>
          </a:r>
        </a:p>
      </dsp:txBody>
      <dsp:txXfrm>
        <a:off x="296486" y="3230994"/>
        <a:ext cx="3735782" cy="4794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4D4B7-459F-461A-9DD0-05528C50D9A9}">
      <dsp:nvSpPr>
        <dsp:cNvPr id="0" name=""/>
        <dsp:cNvSpPr/>
      </dsp:nvSpPr>
      <dsp:spPr>
        <a:xfrm>
          <a:off x="0" y="415994"/>
          <a:ext cx="3888432" cy="655200"/>
        </a:xfrm>
        <a:prstGeom prst="rect">
          <a:avLst/>
        </a:prstGeom>
        <a:solidFill>
          <a:srgbClr val="D12B31"/>
        </a:solidFill>
        <a:ln w="25400" cap="flat" cmpd="sng" algn="ctr">
          <a:noFill/>
          <a:prstDash val="solid"/>
        </a:ln>
        <a:effectLst/>
      </dsp:spPr>
      <dsp:style>
        <a:lnRef idx="2">
          <a:scrgbClr r="0" g="0" b="0"/>
        </a:lnRef>
        <a:fillRef idx="1">
          <a:scrgbClr r="0" g="0" b="0"/>
        </a:fillRef>
        <a:effectRef idx="0">
          <a:scrgbClr r="0" g="0" b="0"/>
        </a:effectRef>
        <a:fontRef idx="minor"/>
      </dsp:style>
    </dsp:sp>
    <dsp:sp modelId="{D9B63E55-548F-4DDF-A1E5-151A68961746}">
      <dsp:nvSpPr>
        <dsp:cNvPr id="0" name=""/>
        <dsp:cNvSpPr/>
      </dsp:nvSpPr>
      <dsp:spPr>
        <a:xfrm>
          <a:off x="194421" y="2667"/>
          <a:ext cx="2721902" cy="76752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81" tIns="0" rIns="102881" bIns="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lumMod val="65000"/>
                  <a:lumOff val="35000"/>
                </a:schemeClr>
              </a:solidFill>
            </a:rPr>
            <a:t>Si afecta a su salud, informa al pediatra </a:t>
          </a:r>
        </a:p>
      </dsp:txBody>
      <dsp:txXfrm>
        <a:off x="231888" y="40134"/>
        <a:ext cx="2646968" cy="692586"/>
      </dsp:txXfrm>
    </dsp:sp>
    <dsp:sp modelId="{9184BC47-CF22-472D-8580-1A5B6BE7129D}">
      <dsp:nvSpPr>
        <dsp:cNvPr id="0" name=""/>
        <dsp:cNvSpPr/>
      </dsp:nvSpPr>
      <dsp:spPr>
        <a:xfrm>
          <a:off x="0" y="1565787"/>
          <a:ext cx="3888432" cy="655200"/>
        </a:xfrm>
        <a:prstGeom prst="rect">
          <a:avLst/>
        </a:prstGeom>
        <a:solidFill>
          <a:srgbClr val="D12B31">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B64425CD-F081-4326-B92D-F16C1DEE3F69}">
      <dsp:nvSpPr>
        <dsp:cNvPr id="0" name=""/>
        <dsp:cNvSpPr/>
      </dsp:nvSpPr>
      <dsp:spPr>
        <a:xfrm>
          <a:off x="194421" y="1182027"/>
          <a:ext cx="2721902" cy="76752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81" tIns="0" rIns="102881" bIns="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lumMod val="65000"/>
                  <a:lumOff val="35000"/>
                </a:schemeClr>
              </a:solidFill>
            </a:rPr>
            <a:t>Aconséjale sobre cómo actuar en futuras ocasiones</a:t>
          </a:r>
        </a:p>
      </dsp:txBody>
      <dsp:txXfrm>
        <a:off x="231888" y="1219494"/>
        <a:ext cx="2646968" cy="692586"/>
      </dsp:txXfrm>
    </dsp:sp>
    <dsp:sp modelId="{0BA9438C-98ED-463E-BC6C-CE33B8E1775D}">
      <dsp:nvSpPr>
        <dsp:cNvPr id="0" name=""/>
        <dsp:cNvSpPr/>
      </dsp:nvSpPr>
      <dsp:spPr>
        <a:xfrm>
          <a:off x="0" y="2745147"/>
          <a:ext cx="3888432" cy="655200"/>
        </a:xfrm>
        <a:prstGeom prst="rect">
          <a:avLst/>
        </a:prstGeom>
        <a:solidFill>
          <a:srgbClr val="D12B31">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055765DD-FD07-405E-93A4-7626738B8897}">
      <dsp:nvSpPr>
        <dsp:cNvPr id="0" name=""/>
        <dsp:cNvSpPr/>
      </dsp:nvSpPr>
      <dsp:spPr>
        <a:xfrm>
          <a:off x="194421" y="2361387"/>
          <a:ext cx="2721902" cy="76752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81" tIns="0" rIns="102881" bIns="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lumMod val="65000"/>
                  <a:lumOff val="35000"/>
                </a:schemeClr>
              </a:solidFill>
            </a:rPr>
            <a:t>Busca la ayuda de expertos</a:t>
          </a:r>
        </a:p>
      </dsp:txBody>
      <dsp:txXfrm>
        <a:off x="231888" y="2398854"/>
        <a:ext cx="2646968" cy="692586"/>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Proceso cheurón destacado"/>
  <dgm:desc val="Se usa para mostrar pasos secuenciales en una tarea, un proceso o un flujo de trabajo, o bien para realzar el movimiento o la dirección. Funciona mejor con una cantidad mínima de texto de nivel 1 y 2."/>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D30B536-51E1-4401-AF0B-9DCB7444EC20}" type="datetimeFigureOut">
              <a:rPr lang="es-ES" smtClean="0"/>
              <a:pPr/>
              <a:t>10/04/2019</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4FB5C9-81FA-4710-B165-B93E385E2811}" type="slidenum">
              <a:rPr lang="es-ES" smtClean="0"/>
              <a:pPr/>
              <a:t>‹Nº›</a:t>
            </a:fld>
            <a:endParaRPr lang="es-ES"/>
          </a:p>
        </p:txBody>
      </p:sp>
    </p:spTree>
    <p:extLst>
      <p:ext uri="{BB962C8B-B14F-4D97-AF65-F5344CB8AC3E}">
        <p14:creationId xmlns:p14="http://schemas.microsoft.com/office/powerpoint/2010/main" val="1429710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E7D3A5-61E4-41FB-BDD8-4A3F31366299}" type="datetimeFigureOut">
              <a:rPr lang="es-ES" smtClean="0"/>
              <a:pPr/>
              <a:t>10/04/2019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D8BDE8-A576-4CDF-8B7E-C1251C1776C5}" type="slidenum">
              <a:rPr lang="es-ES" smtClean="0"/>
              <a:pPr/>
              <a:t>‹Nº›</a:t>
            </a:fld>
            <a:endParaRPr lang="es-ES"/>
          </a:p>
        </p:txBody>
      </p:sp>
    </p:spTree>
    <p:extLst>
      <p:ext uri="{BB962C8B-B14F-4D97-AF65-F5344CB8AC3E}">
        <p14:creationId xmlns:p14="http://schemas.microsoft.com/office/powerpoint/2010/main" val="2961795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A3D8BDE8-A576-4CDF-8B7E-C1251C1776C5}" type="slidenum">
              <a:rPr lang="es-ES" smtClean="0"/>
              <a:pPr/>
              <a:t>1</a:t>
            </a:fld>
            <a:endParaRPr lang="es-ES"/>
          </a:p>
        </p:txBody>
      </p:sp>
    </p:spTree>
    <p:extLst>
      <p:ext uri="{BB962C8B-B14F-4D97-AF65-F5344CB8AC3E}">
        <p14:creationId xmlns:p14="http://schemas.microsoft.com/office/powerpoint/2010/main" val="1236314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23</a:t>
            </a:fld>
            <a:endParaRPr lang="es-ES"/>
          </a:p>
        </p:txBody>
      </p:sp>
    </p:spTree>
    <p:extLst>
      <p:ext uri="{BB962C8B-B14F-4D97-AF65-F5344CB8AC3E}">
        <p14:creationId xmlns:p14="http://schemas.microsoft.com/office/powerpoint/2010/main" val="1117718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24</a:t>
            </a:fld>
            <a:endParaRPr lang="es-ES"/>
          </a:p>
        </p:txBody>
      </p:sp>
    </p:spTree>
    <p:extLst>
      <p:ext uri="{BB962C8B-B14F-4D97-AF65-F5344CB8AC3E}">
        <p14:creationId xmlns:p14="http://schemas.microsoft.com/office/powerpoint/2010/main" val="128777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25</a:t>
            </a:fld>
            <a:endParaRPr lang="es-ES"/>
          </a:p>
        </p:txBody>
      </p:sp>
    </p:spTree>
    <p:extLst>
      <p:ext uri="{BB962C8B-B14F-4D97-AF65-F5344CB8AC3E}">
        <p14:creationId xmlns:p14="http://schemas.microsoft.com/office/powerpoint/2010/main" val="3611012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26</a:t>
            </a:fld>
            <a:endParaRPr lang="es-ES"/>
          </a:p>
        </p:txBody>
      </p:sp>
    </p:spTree>
    <p:extLst>
      <p:ext uri="{BB962C8B-B14F-4D97-AF65-F5344CB8AC3E}">
        <p14:creationId xmlns:p14="http://schemas.microsoft.com/office/powerpoint/2010/main" val="2978983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28</a:t>
            </a:fld>
            <a:endParaRPr lang="es-ES"/>
          </a:p>
        </p:txBody>
      </p:sp>
    </p:spTree>
    <p:extLst>
      <p:ext uri="{BB962C8B-B14F-4D97-AF65-F5344CB8AC3E}">
        <p14:creationId xmlns:p14="http://schemas.microsoft.com/office/powerpoint/2010/main" val="2477238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29</a:t>
            </a:fld>
            <a:endParaRPr lang="es-ES"/>
          </a:p>
        </p:txBody>
      </p:sp>
    </p:spTree>
    <p:extLst>
      <p:ext uri="{BB962C8B-B14F-4D97-AF65-F5344CB8AC3E}">
        <p14:creationId xmlns:p14="http://schemas.microsoft.com/office/powerpoint/2010/main" val="2244142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30</a:t>
            </a:fld>
            <a:endParaRPr lang="es-ES"/>
          </a:p>
        </p:txBody>
      </p:sp>
    </p:spTree>
    <p:extLst>
      <p:ext uri="{BB962C8B-B14F-4D97-AF65-F5344CB8AC3E}">
        <p14:creationId xmlns:p14="http://schemas.microsoft.com/office/powerpoint/2010/main" val="3329722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31</a:t>
            </a:fld>
            <a:endParaRPr lang="es-ES"/>
          </a:p>
        </p:txBody>
      </p:sp>
      <p:sp>
        <p:nvSpPr>
          <p:cNvPr id="3" name="Marcador de notas 2">
            <a:extLst>
              <a:ext uri="{FF2B5EF4-FFF2-40B4-BE49-F238E27FC236}">
                <a16:creationId xmlns:a16="http://schemas.microsoft.com/office/drawing/2014/main" id="{AFFE2ECE-3DCE-4A16-B885-ACB039736C75}"/>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970075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32</a:t>
            </a:fld>
            <a:endParaRPr lang="es-ES"/>
          </a:p>
        </p:txBody>
      </p:sp>
    </p:spTree>
    <p:extLst>
      <p:ext uri="{BB962C8B-B14F-4D97-AF65-F5344CB8AC3E}">
        <p14:creationId xmlns:p14="http://schemas.microsoft.com/office/powerpoint/2010/main" val="4032915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33</a:t>
            </a:fld>
            <a:endParaRPr lang="es-ES"/>
          </a:p>
        </p:txBody>
      </p:sp>
    </p:spTree>
    <p:extLst>
      <p:ext uri="{BB962C8B-B14F-4D97-AF65-F5344CB8AC3E}">
        <p14:creationId xmlns:p14="http://schemas.microsoft.com/office/powerpoint/2010/main" val="4151826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A3D8BDE8-A576-4CDF-8B7E-C1251C1776C5}" type="slidenum">
              <a:rPr lang="es-ES" smtClean="0"/>
              <a:pPr/>
              <a:t>9</a:t>
            </a:fld>
            <a:endParaRPr lang="es-ES"/>
          </a:p>
        </p:txBody>
      </p:sp>
    </p:spTree>
    <p:extLst>
      <p:ext uri="{BB962C8B-B14F-4D97-AF65-F5344CB8AC3E}">
        <p14:creationId xmlns:p14="http://schemas.microsoft.com/office/powerpoint/2010/main" val="167100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34</a:t>
            </a:fld>
            <a:endParaRPr lang="es-ES"/>
          </a:p>
        </p:txBody>
      </p:sp>
    </p:spTree>
    <p:extLst>
      <p:ext uri="{BB962C8B-B14F-4D97-AF65-F5344CB8AC3E}">
        <p14:creationId xmlns:p14="http://schemas.microsoft.com/office/powerpoint/2010/main" val="4074720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35</a:t>
            </a:fld>
            <a:endParaRPr lang="es-ES"/>
          </a:p>
        </p:txBody>
      </p:sp>
    </p:spTree>
    <p:extLst>
      <p:ext uri="{BB962C8B-B14F-4D97-AF65-F5344CB8AC3E}">
        <p14:creationId xmlns:p14="http://schemas.microsoft.com/office/powerpoint/2010/main" val="674678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36</a:t>
            </a:fld>
            <a:endParaRPr lang="es-ES"/>
          </a:p>
        </p:txBody>
      </p:sp>
    </p:spTree>
    <p:extLst>
      <p:ext uri="{BB962C8B-B14F-4D97-AF65-F5344CB8AC3E}">
        <p14:creationId xmlns:p14="http://schemas.microsoft.com/office/powerpoint/2010/main" val="4108825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37</a:t>
            </a:fld>
            <a:endParaRPr lang="es-ES"/>
          </a:p>
        </p:txBody>
      </p:sp>
    </p:spTree>
    <p:extLst>
      <p:ext uri="{BB962C8B-B14F-4D97-AF65-F5344CB8AC3E}">
        <p14:creationId xmlns:p14="http://schemas.microsoft.com/office/powerpoint/2010/main" val="2406423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38</a:t>
            </a:fld>
            <a:endParaRPr lang="es-ES"/>
          </a:p>
        </p:txBody>
      </p:sp>
    </p:spTree>
    <p:extLst>
      <p:ext uri="{BB962C8B-B14F-4D97-AF65-F5344CB8AC3E}">
        <p14:creationId xmlns:p14="http://schemas.microsoft.com/office/powerpoint/2010/main" val="2217751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3D8BDE8-A576-4CDF-8B7E-C1251C1776C5}" type="slidenum">
              <a:rPr lang="es-ES" smtClean="0"/>
              <a:pPr/>
              <a:t>39</a:t>
            </a:fld>
            <a:endParaRPr lang="es-ES"/>
          </a:p>
        </p:txBody>
      </p:sp>
    </p:spTree>
    <p:extLst>
      <p:ext uri="{BB962C8B-B14F-4D97-AF65-F5344CB8AC3E}">
        <p14:creationId xmlns:p14="http://schemas.microsoft.com/office/powerpoint/2010/main" val="889705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3D8BDE8-A576-4CDF-8B7E-C1251C1776C5}" type="slidenum">
              <a:rPr lang="es-ES" smtClean="0"/>
              <a:pPr/>
              <a:t>40</a:t>
            </a:fld>
            <a:endParaRPr lang="es-ES"/>
          </a:p>
        </p:txBody>
      </p:sp>
    </p:spTree>
    <p:extLst>
      <p:ext uri="{BB962C8B-B14F-4D97-AF65-F5344CB8AC3E}">
        <p14:creationId xmlns:p14="http://schemas.microsoft.com/office/powerpoint/2010/main" val="34386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41</a:t>
            </a:fld>
            <a:endParaRPr lang="es-ES"/>
          </a:p>
        </p:txBody>
      </p:sp>
    </p:spTree>
    <p:extLst>
      <p:ext uri="{BB962C8B-B14F-4D97-AF65-F5344CB8AC3E}">
        <p14:creationId xmlns:p14="http://schemas.microsoft.com/office/powerpoint/2010/main" val="197563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A3D8BDE8-A576-4CDF-8B7E-C1251C1776C5}" type="slidenum">
              <a:rPr lang="es-ES" smtClean="0"/>
              <a:pPr/>
              <a:t>43</a:t>
            </a:fld>
            <a:endParaRPr lang="es-ES"/>
          </a:p>
        </p:txBody>
      </p:sp>
    </p:spTree>
    <p:extLst>
      <p:ext uri="{BB962C8B-B14F-4D97-AF65-F5344CB8AC3E}">
        <p14:creationId xmlns:p14="http://schemas.microsoft.com/office/powerpoint/2010/main" val="3604596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A3D8BDE8-A576-4CDF-8B7E-C1251C1776C5}" type="slidenum">
              <a:rPr lang="es-ES" smtClean="0"/>
              <a:pPr/>
              <a:t>44</a:t>
            </a:fld>
            <a:endParaRPr lang="es-ES"/>
          </a:p>
        </p:txBody>
      </p:sp>
    </p:spTree>
    <p:extLst>
      <p:ext uri="{BB962C8B-B14F-4D97-AF65-F5344CB8AC3E}">
        <p14:creationId xmlns:p14="http://schemas.microsoft.com/office/powerpoint/2010/main" val="3385140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3D8BDE8-A576-4CDF-8B7E-C1251C1776C5}" type="slidenum">
              <a:rPr lang="es-ES" smtClean="0"/>
              <a:pPr/>
              <a:t>16</a:t>
            </a:fld>
            <a:endParaRPr lang="es-ES"/>
          </a:p>
        </p:txBody>
      </p:sp>
    </p:spTree>
    <p:extLst>
      <p:ext uri="{BB962C8B-B14F-4D97-AF65-F5344CB8AC3E}">
        <p14:creationId xmlns:p14="http://schemas.microsoft.com/office/powerpoint/2010/main" val="2922128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A3D8BDE8-A576-4CDF-8B7E-C1251C1776C5}" type="slidenum">
              <a:rPr lang="es-ES" smtClean="0"/>
              <a:pPr/>
              <a:t>45</a:t>
            </a:fld>
            <a:endParaRPr lang="es-ES"/>
          </a:p>
        </p:txBody>
      </p:sp>
    </p:spTree>
    <p:extLst>
      <p:ext uri="{BB962C8B-B14F-4D97-AF65-F5344CB8AC3E}">
        <p14:creationId xmlns:p14="http://schemas.microsoft.com/office/powerpoint/2010/main" val="2994958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8420B954-6086-480A-8FB2-14966B9E2500}" type="slidenum">
              <a:rPr lang="es-ES_tradnl" smtClean="0"/>
              <a:pPr/>
              <a:t>47</a:t>
            </a:fld>
            <a:endParaRPr lang="es-ES_tradnl"/>
          </a:p>
        </p:txBody>
      </p:sp>
    </p:spTree>
    <p:extLst>
      <p:ext uri="{BB962C8B-B14F-4D97-AF65-F5344CB8AC3E}">
        <p14:creationId xmlns:p14="http://schemas.microsoft.com/office/powerpoint/2010/main" val="854756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17</a:t>
            </a:fld>
            <a:endParaRPr lang="es-ES"/>
          </a:p>
        </p:txBody>
      </p:sp>
    </p:spTree>
    <p:extLst>
      <p:ext uri="{BB962C8B-B14F-4D97-AF65-F5344CB8AC3E}">
        <p14:creationId xmlns:p14="http://schemas.microsoft.com/office/powerpoint/2010/main" val="2831472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18</a:t>
            </a:fld>
            <a:endParaRPr lang="es-ES"/>
          </a:p>
        </p:txBody>
      </p:sp>
    </p:spTree>
    <p:extLst>
      <p:ext uri="{BB962C8B-B14F-4D97-AF65-F5344CB8AC3E}">
        <p14:creationId xmlns:p14="http://schemas.microsoft.com/office/powerpoint/2010/main" val="3031966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19</a:t>
            </a:fld>
            <a:endParaRPr lang="es-ES"/>
          </a:p>
        </p:txBody>
      </p:sp>
    </p:spTree>
    <p:extLst>
      <p:ext uri="{BB962C8B-B14F-4D97-AF65-F5344CB8AC3E}">
        <p14:creationId xmlns:p14="http://schemas.microsoft.com/office/powerpoint/2010/main" val="3205466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20</a:t>
            </a:fld>
            <a:endParaRPr lang="es-ES"/>
          </a:p>
        </p:txBody>
      </p:sp>
    </p:spTree>
    <p:extLst>
      <p:ext uri="{BB962C8B-B14F-4D97-AF65-F5344CB8AC3E}">
        <p14:creationId xmlns:p14="http://schemas.microsoft.com/office/powerpoint/2010/main" val="361606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21</a:t>
            </a:fld>
            <a:endParaRPr lang="es-ES"/>
          </a:p>
        </p:txBody>
      </p:sp>
    </p:spTree>
    <p:extLst>
      <p:ext uri="{BB962C8B-B14F-4D97-AF65-F5344CB8AC3E}">
        <p14:creationId xmlns:p14="http://schemas.microsoft.com/office/powerpoint/2010/main" val="3533536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22</a:t>
            </a:fld>
            <a:endParaRPr lang="es-ES"/>
          </a:p>
        </p:txBody>
      </p:sp>
    </p:spTree>
    <p:extLst>
      <p:ext uri="{BB962C8B-B14F-4D97-AF65-F5344CB8AC3E}">
        <p14:creationId xmlns:p14="http://schemas.microsoft.com/office/powerpoint/2010/main" val="35841913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hyperlink" Target="https://twitter.com/is4k"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www.facebook.com/Internet-Segura-For-Kids-1886436838309254" TargetMode="External"/><Relationship Id="rId5" Type="http://schemas.openxmlformats.org/officeDocument/2006/relationships/image" Target="../media/image6.jpe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is4k.es/" TargetMode="External"/><Relationship Id="rId2" Type="http://schemas.openxmlformats.org/officeDocument/2006/relationships/hyperlink" Target="https://www.incibe.es/" TargetMode="External"/><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hyperlink" Target="https://creativecommons.org/licenses/by-nc-sa/4.0/deed.es_ES" TargetMode="Externa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
        <p:nvSpPr>
          <p:cNvPr id="6" name="Elipse 5"/>
          <p:cNvSpPr/>
          <p:nvPr/>
        </p:nvSpPr>
        <p:spPr>
          <a:xfrm>
            <a:off x="5646721" y="2847975"/>
            <a:ext cx="1908785" cy="1908785"/>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Rectángulo 7"/>
          <p:cNvSpPr/>
          <p:nvPr/>
        </p:nvSpPr>
        <p:spPr>
          <a:xfrm>
            <a:off x="813740" y="2849545"/>
            <a:ext cx="5787085" cy="1908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bg1"/>
              </a:solidFill>
            </a:endParaRPr>
          </a:p>
        </p:txBody>
      </p:sp>
      <p:sp>
        <p:nvSpPr>
          <p:cNvPr id="9" name="Rectángulo 8"/>
          <p:cNvSpPr/>
          <p:nvPr/>
        </p:nvSpPr>
        <p:spPr>
          <a:xfrm>
            <a:off x="1621272" y="0"/>
            <a:ext cx="128587"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10" name="Title 1"/>
          <p:cNvSpPr>
            <a:spLocks noGrp="1"/>
          </p:cNvSpPr>
          <p:nvPr>
            <p:ph type="ctrTitle"/>
          </p:nvPr>
        </p:nvSpPr>
        <p:spPr>
          <a:xfrm>
            <a:off x="1865029" y="3186248"/>
            <a:ext cx="5343705" cy="1900113"/>
          </a:xfrm>
          <a:prstGeom prst="rect">
            <a:avLst/>
          </a:prstGeom>
        </p:spPr>
        <p:txBody>
          <a:bodyPr>
            <a:normAutofit/>
          </a:bodyPr>
          <a:lstStyle>
            <a:lvl1pPr algn="l">
              <a:defRPr sz="3600" b="1">
                <a:solidFill>
                  <a:schemeClr val="bg1"/>
                </a:solidFill>
              </a:defRPr>
            </a:lvl1pPr>
          </a:lstStyle>
          <a:p>
            <a:r>
              <a:rPr lang="es-ES"/>
              <a:t>Haga clic para modificar el estilo de título del patrón</a:t>
            </a:r>
            <a:endParaRPr lang="en-US" dirty="0"/>
          </a:p>
        </p:txBody>
      </p:sp>
      <p:sp>
        <p:nvSpPr>
          <p:cNvPr id="11" name="Rectángulo 10"/>
          <p:cNvSpPr/>
          <p:nvPr/>
        </p:nvSpPr>
        <p:spPr>
          <a:xfrm>
            <a:off x="0" y="0"/>
            <a:ext cx="1704975" cy="6858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Elipse 12"/>
          <p:cNvSpPr/>
          <p:nvPr/>
        </p:nvSpPr>
        <p:spPr>
          <a:xfrm>
            <a:off x="346117" y="0"/>
            <a:ext cx="2847975" cy="2847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4" name="Imagen 13"/>
          <p:cNvPicPr>
            <a:picLocks noChangeAspect="1"/>
          </p:cNvPicPr>
          <p:nvPr/>
        </p:nvPicPr>
        <p:blipFill>
          <a:blip r:embed="rId2" cstate="print"/>
          <a:stretch>
            <a:fillRect/>
          </a:stretch>
        </p:blipFill>
        <p:spPr>
          <a:xfrm>
            <a:off x="768525" y="398934"/>
            <a:ext cx="2003158" cy="1997142"/>
          </a:xfrm>
          <a:prstGeom prst="rect">
            <a:avLst/>
          </a:prstGeom>
        </p:spPr>
      </p:pic>
      <p:pic>
        <p:nvPicPr>
          <p:cNvPr id="17" name="Imagen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4195" y="6117297"/>
            <a:ext cx="2185651" cy="586127"/>
          </a:xfrm>
          <a:prstGeom prst="rect">
            <a:avLst/>
          </a:prstGeom>
        </p:spPr>
      </p:pic>
      <p:pic>
        <p:nvPicPr>
          <p:cNvPr id="18" name="Imagen 17" descr="Y:\90_IS4K\logos\logo corporativo\finales\logo-is4k.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259169" y="6117297"/>
            <a:ext cx="1887912" cy="586127"/>
          </a:xfrm>
          <a:prstGeom prst="rect">
            <a:avLst/>
          </a:prstGeom>
          <a:noFill/>
          <a:ln>
            <a:noFill/>
          </a:ln>
        </p:spPr>
      </p:pic>
    </p:spTree>
    <p:extLst>
      <p:ext uri="{BB962C8B-B14F-4D97-AF65-F5344CB8AC3E}">
        <p14:creationId xmlns:p14="http://schemas.microsoft.com/office/powerpoint/2010/main" val="2434053055"/>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ólo el título">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658812"/>
          </a:xfrm>
          <a:prstGeom prst="rect">
            <a:avLst/>
          </a:prstGeom>
        </p:spPr>
        <p:txBody>
          <a:bodyPr/>
          <a:lstStyle>
            <a:lvl1pPr>
              <a:defRPr sz="2800" b="1">
                <a:solidFill>
                  <a:srgbClr val="E73137"/>
                </a:solidFill>
              </a:defRPr>
            </a:lvl1pPr>
          </a:lstStyle>
          <a:p>
            <a:r>
              <a:rPr lang="es-ES"/>
              <a:t>Haga clic para modificar el estilo de título del patrón</a:t>
            </a:r>
            <a:endParaRPr lang="en-US" dirty="0"/>
          </a:p>
        </p:txBody>
      </p:sp>
      <p:sp>
        <p:nvSpPr>
          <p:cNvPr id="4" name="Rectángulo 3"/>
          <p:cNvSpPr/>
          <p:nvPr/>
        </p:nvSpPr>
        <p:spPr>
          <a:xfrm>
            <a:off x="0" y="6192688"/>
            <a:ext cx="9144000" cy="692696"/>
          </a:xfrm>
          <a:prstGeom prst="rect">
            <a:avLst/>
          </a:prstGeom>
          <a:solidFill>
            <a:srgbClr val="DD3137"/>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a:t> </a:t>
            </a: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9341" y="5913023"/>
            <a:ext cx="795598" cy="795598"/>
          </a:xfrm>
          <a:prstGeom prst="rect">
            <a:avLst/>
          </a:prstGeom>
        </p:spPr>
      </p:pic>
      <p:sp>
        <p:nvSpPr>
          <p:cNvPr id="3" name="Marcador de contenido 2"/>
          <p:cNvSpPr>
            <a:spLocks noGrp="1"/>
          </p:cNvSpPr>
          <p:nvPr>
            <p:ph sz="quarter" idx="10"/>
          </p:nvPr>
        </p:nvSpPr>
        <p:spPr>
          <a:xfrm>
            <a:off x="457200" y="1196975"/>
            <a:ext cx="8229600" cy="4679950"/>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9" name="Marcador de texto 8"/>
          <p:cNvSpPr>
            <a:spLocks noGrp="1"/>
          </p:cNvSpPr>
          <p:nvPr>
            <p:ph type="body" sz="quarter" idx="11"/>
          </p:nvPr>
        </p:nvSpPr>
        <p:spPr>
          <a:xfrm>
            <a:off x="457200" y="6398603"/>
            <a:ext cx="8229600" cy="288032"/>
          </a:xfrm>
          <a:prstGeom prst="rect">
            <a:avLst/>
          </a:prstGeom>
        </p:spPr>
        <p:txBody>
          <a:bodyPr/>
          <a:lstStyle>
            <a:lvl1pPr marL="0" indent="0" algn="ctr">
              <a:buNone/>
              <a:defRPr sz="1400" b="1">
                <a:solidFill>
                  <a:schemeClr val="bg1"/>
                </a:solidFill>
              </a:defRPr>
            </a:lvl1pPr>
          </a:lstStyle>
          <a:p>
            <a:pPr lvl="0"/>
            <a:r>
              <a:rPr lang="es-ES"/>
              <a:t>Haga clic para modificar el estilo de texto del patrón</a:t>
            </a:r>
          </a:p>
        </p:txBody>
      </p:sp>
    </p:spTree>
    <p:extLst>
      <p:ext uri="{BB962C8B-B14F-4D97-AF65-F5344CB8AC3E}">
        <p14:creationId xmlns:p14="http://schemas.microsoft.com/office/powerpoint/2010/main" val="1760687091"/>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sp>
        <p:nvSpPr>
          <p:cNvPr id="7" name="Rectángulo 6"/>
          <p:cNvSpPr/>
          <p:nvPr/>
        </p:nvSpPr>
        <p:spPr>
          <a:xfrm>
            <a:off x="0" y="1"/>
            <a:ext cx="9144000" cy="394672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chemeClr val="bg1">
                  <a:lumMod val="50000"/>
                </a:schemeClr>
              </a:solidFill>
            </a:endParaRPr>
          </a:p>
        </p:txBody>
      </p:sp>
      <p:sp>
        <p:nvSpPr>
          <p:cNvPr id="5" name="TextBox 4"/>
          <p:cNvSpPr txBox="1"/>
          <p:nvPr/>
        </p:nvSpPr>
        <p:spPr>
          <a:xfrm>
            <a:off x="2288357" y="3230703"/>
            <a:ext cx="4649799" cy="646331"/>
          </a:xfrm>
          <a:prstGeom prst="rect">
            <a:avLst/>
          </a:prstGeom>
          <a:noFill/>
        </p:spPr>
        <p:txBody>
          <a:bodyPr wrap="none" rtlCol="0">
            <a:spAutoFit/>
          </a:bodyPr>
          <a:lstStyle/>
          <a:p>
            <a:r>
              <a:rPr lang="en-US" sz="3600" b="1" dirty="0">
                <a:solidFill>
                  <a:schemeClr val="bg1"/>
                </a:solidFill>
              </a:rPr>
              <a:t>Gracias por su atención</a:t>
            </a:r>
          </a:p>
        </p:txBody>
      </p:sp>
      <p:pic>
        <p:nvPicPr>
          <p:cNvPr id="8" name="Imagen 7"/>
          <p:cNvPicPr>
            <a:picLocks noChangeAspect="1"/>
          </p:cNvPicPr>
          <p:nvPr/>
        </p:nvPicPr>
        <p:blipFill>
          <a:blip r:embed="rId2" cstate="print"/>
          <a:stretch>
            <a:fillRect/>
          </a:stretch>
        </p:blipFill>
        <p:spPr>
          <a:xfrm>
            <a:off x="7164288" y="4866661"/>
            <a:ext cx="1591143" cy="1586366"/>
          </a:xfrm>
          <a:prstGeom prst="rect">
            <a:avLst/>
          </a:prstGeom>
        </p:spPr>
      </p:pic>
      <p:sp>
        <p:nvSpPr>
          <p:cNvPr id="2" name="Rectángulo 1"/>
          <p:cNvSpPr/>
          <p:nvPr/>
        </p:nvSpPr>
        <p:spPr>
          <a:xfrm>
            <a:off x="2110683" y="3929541"/>
            <a:ext cx="500515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schemeClr val="bg1">
                    <a:lumMod val="65000"/>
                  </a:schemeClr>
                </a:solidFill>
              </a:rPr>
              <a:t>https://www.is4k.es/programas/cibercooperantes</a:t>
            </a:r>
          </a:p>
        </p:txBody>
      </p:sp>
      <p:sp>
        <p:nvSpPr>
          <p:cNvPr id="16" name="17 CuadroTexto"/>
          <p:cNvSpPr txBox="1"/>
          <p:nvPr/>
        </p:nvSpPr>
        <p:spPr>
          <a:xfrm>
            <a:off x="1836676" y="1930822"/>
            <a:ext cx="7416824" cy="1163395"/>
          </a:xfrm>
          <a:prstGeom prst="rect">
            <a:avLst/>
          </a:prstGeom>
          <a:noFill/>
        </p:spPr>
        <p:txBody>
          <a:bodyPr wrap="square" rtlCol="0">
            <a:spAutoFit/>
          </a:bodyPr>
          <a:lstStyle/>
          <a:p>
            <a:pPr algn="r">
              <a:lnSpc>
                <a:spcPct val="120000"/>
              </a:lnSpc>
            </a:pPr>
            <a:r>
              <a:rPr lang="es-ES" sz="4000" b="1" dirty="0">
                <a:solidFill>
                  <a:prstClr val="white"/>
                </a:solidFill>
              </a:rPr>
              <a:t>Escuela Cibersegura</a:t>
            </a:r>
          </a:p>
          <a:p>
            <a:pPr algn="r">
              <a:lnSpc>
                <a:spcPct val="120000"/>
              </a:lnSpc>
            </a:pPr>
            <a:r>
              <a:rPr lang="es-ES" sz="1600" dirty="0">
                <a:solidFill>
                  <a:prstClr val="white"/>
                </a:solidFill>
              </a:rPr>
              <a:t>Promoción del uso seguro y responsable de Internet entre los menores</a:t>
            </a:r>
          </a:p>
        </p:txBody>
      </p:sp>
      <p:sp>
        <p:nvSpPr>
          <p:cNvPr id="18" name="Redondear rectángulo de esquina del mismo lado 32"/>
          <p:cNvSpPr/>
          <p:nvPr/>
        </p:nvSpPr>
        <p:spPr>
          <a:xfrm>
            <a:off x="1835696" y="1894307"/>
            <a:ext cx="7308304" cy="1359414"/>
          </a:xfrm>
          <a:prstGeom prst="round2SameRect">
            <a:avLst/>
          </a:prstGeom>
          <a:solidFill>
            <a:srgbClr val="DD3137"/>
          </a:solidFill>
          <a:ln>
            <a:solidFill>
              <a:schemeClr val="accent1"/>
            </a:solidFill>
          </a:ln>
          <a:effectLst>
            <a:outerShdw blurRad="40000" dist="23000" dir="5400000" rotWithShape="0">
              <a:srgbClr val="000000">
                <a:alpha val="35000"/>
              </a:srgbClr>
            </a:outerShdw>
            <a:reflection blurRad="6350" stA="0" endPos="40000" dist="1016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prstClr val="white"/>
              </a:solidFill>
            </a:endParaRPr>
          </a:p>
        </p:txBody>
      </p:sp>
      <p:sp>
        <p:nvSpPr>
          <p:cNvPr id="19" name="17 CuadroTexto"/>
          <p:cNvSpPr txBox="1"/>
          <p:nvPr/>
        </p:nvSpPr>
        <p:spPr>
          <a:xfrm>
            <a:off x="1548644" y="2049581"/>
            <a:ext cx="7416824" cy="1163395"/>
          </a:xfrm>
          <a:prstGeom prst="rect">
            <a:avLst/>
          </a:prstGeom>
          <a:noFill/>
        </p:spPr>
        <p:txBody>
          <a:bodyPr wrap="square" rtlCol="0">
            <a:spAutoFit/>
          </a:bodyPr>
          <a:lstStyle/>
          <a:p>
            <a:pPr algn="r">
              <a:lnSpc>
                <a:spcPct val="120000"/>
              </a:lnSpc>
            </a:pPr>
            <a:r>
              <a:rPr lang="es-ES" sz="4000" b="1" dirty="0" err="1">
                <a:solidFill>
                  <a:prstClr val="white"/>
                </a:solidFill>
                <a:latin typeface="Trebuchet MS" pitchFamily="34" charset="0"/>
              </a:rPr>
              <a:t>Cibercooperantes</a:t>
            </a:r>
            <a:endParaRPr lang="es-ES" sz="4000" b="1" dirty="0">
              <a:solidFill>
                <a:prstClr val="white"/>
              </a:solidFill>
              <a:latin typeface="Trebuchet MS" pitchFamily="34" charset="0"/>
            </a:endParaRPr>
          </a:p>
          <a:p>
            <a:pPr algn="r">
              <a:lnSpc>
                <a:spcPct val="120000"/>
              </a:lnSpc>
            </a:pPr>
            <a:r>
              <a:rPr lang="es-ES" sz="1600" dirty="0">
                <a:solidFill>
                  <a:prstClr val="white"/>
                </a:solidFill>
                <a:latin typeface="Trebuchet MS" pitchFamily="34" charset="0"/>
              </a:rPr>
              <a:t>contacto@is4k.es</a:t>
            </a:r>
          </a:p>
        </p:txBody>
      </p:sp>
      <p:pic>
        <p:nvPicPr>
          <p:cNvPr id="3" name="Imagen 2"/>
          <p:cNvPicPr>
            <a:picLocks noChangeAspect="1"/>
          </p:cNvPicPr>
          <p:nvPr/>
        </p:nvPicPr>
        <p:blipFill>
          <a:blip r:embed="rId3" cstate="print"/>
          <a:stretch>
            <a:fillRect/>
          </a:stretch>
        </p:blipFill>
        <p:spPr>
          <a:xfrm>
            <a:off x="862553" y="326448"/>
            <a:ext cx="2275114" cy="2275114"/>
          </a:xfrm>
          <a:prstGeom prst="rect">
            <a:avLst/>
          </a:prstGeom>
        </p:spPr>
      </p:pic>
      <p:pic>
        <p:nvPicPr>
          <p:cNvPr id="12" name="Imagen 11" descr="Y:\90_IS4K\logos\logo corporativo\finales\logo-is4k.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39952" y="5844330"/>
            <a:ext cx="1971250" cy="612000"/>
          </a:xfrm>
          <a:prstGeom prst="rect">
            <a:avLst/>
          </a:prstGeom>
          <a:noFill/>
          <a:ln>
            <a:noFill/>
          </a:ln>
        </p:spPr>
      </p:pic>
      <p:pic>
        <p:nvPicPr>
          <p:cNvPr id="13" name="Imagen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75350" y="5841027"/>
            <a:ext cx="2282131" cy="612000"/>
          </a:xfrm>
          <a:prstGeom prst="rect">
            <a:avLst/>
          </a:prstGeom>
        </p:spPr>
      </p:pic>
      <p:grpSp>
        <p:nvGrpSpPr>
          <p:cNvPr id="9" name="Grupo 8"/>
          <p:cNvGrpSpPr/>
          <p:nvPr userDrawn="1"/>
        </p:nvGrpSpPr>
        <p:grpSpPr>
          <a:xfrm>
            <a:off x="2843808" y="4424650"/>
            <a:ext cx="3024336" cy="892552"/>
            <a:chOff x="251520" y="4696688"/>
            <a:chExt cx="3024336" cy="892552"/>
          </a:xfrm>
        </p:grpSpPr>
        <p:sp>
          <p:nvSpPr>
            <p:cNvPr id="17" name="17 CuadroTexto"/>
            <p:cNvSpPr txBox="1"/>
            <p:nvPr userDrawn="1"/>
          </p:nvSpPr>
          <p:spPr>
            <a:xfrm>
              <a:off x="610454" y="4696688"/>
              <a:ext cx="2665402" cy="892552"/>
            </a:xfrm>
            <a:prstGeom prst="rect">
              <a:avLst/>
            </a:prstGeom>
            <a:noFill/>
          </p:spPr>
          <p:txBody>
            <a:bodyPr wrap="square" rtlCol="0">
              <a:spAutoFit/>
            </a:bodyPr>
            <a:lstStyle/>
            <a:p>
              <a:pPr>
                <a:lnSpc>
                  <a:spcPct val="100000"/>
                </a:lnSpc>
              </a:pPr>
              <a:r>
                <a:rPr lang="es-ES" sz="1700" b="1" dirty="0">
                  <a:solidFill>
                    <a:schemeClr val="bg1">
                      <a:lumMod val="65000"/>
                    </a:schemeClr>
                  </a:solidFill>
                  <a:latin typeface="Trebuchet MS" pitchFamily="34" charset="0"/>
                </a:rPr>
                <a:t>Internet Segura </a:t>
              </a:r>
              <a:r>
                <a:rPr lang="es-ES" sz="1700" b="1" dirty="0" err="1">
                  <a:solidFill>
                    <a:schemeClr val="bg1">
                      <a:lumMod val="65000"/>
                    </a:schemeClr>
                  </a:solidFill>
                  <a:latin typeface="Trebuchet MS" pitchFamily="34" charset="0"/>
                </a:rPr>
                <a:t>for</a:t>
              </a:r>
              <a:r>
                <a:rPr lang="es-ES" sz="1700" b="1" dirty="0">
                  <a:solidFill>
                    <a:schemeClr val="bg1">
                      <a:lumMod val="65000"/>
                    </a:schemeClr>
                  </a:solidFill>
                  <a:latin typeface="Trebuchet MS" pitchFamily="34" charset="0"/>
                </a:rPr>
                <a:t> </a:t>
              </a:r>
              <a:r>
                <a:rPr lang="es-ES" sz="1700" b="1" dirty="0" err="1">
                  <a:solidFill>
                    <a:schemeClr val="bg1">
                      <a:lumMod val="65000"/>
                    </a:schemeClr>
                  </a:solidFill>
                  <a:latin typeface="Trebuchet MS" pitchFamily="34" charset="0"/>
                </a:rPr>
                <a:t>Kids</a:t>
              </a:r>
              <a:endParaRPr lang="es-ES" sz="1700" b="1" dirty="0">
                <a:solidFill>
                  <a:schemeClr val="bg1">
                    <a:lumMod val="65000"/>
                  </a:schemeClr>
                </a:solidFill>
                <a:latin typeface="Trebuchet MS"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chemeClr val="bg1">
                    <a:lumMod val="65000"/>
                  </a:schemeClr>
                </a:solidFill>
                <a:latin typeface="Trebuchet MS" pitchFamily="34" charset="0"/>
              </a:endParaRPr>
            </a:p>
            <a:p>
              <a:pPr>
                <a:lnSpc>
                  <a:spcPct val="100000"/>
                </a:lnSpc>
              </a:pPr>
              <a:r>
                <a:rPr lang="es-ES" sz="1700" b="1" dirty="0">
                  <a:solidFill>
                    <a:schemeClr val="bg1">
                      <a:lumMod val="65000"/>
                    </a:schemeClr>
                  </a:solidFill>
                  <a:latin typeface="Trebuchet MS" pitchFamily="34" charset="0"/>
                </a:rPr>
                <a:t>@is4k</a:t>
              </a:r>
            </a:p>
          </p:txBody>
        </p:sp>
        <p:pic>
          <p:nvPicPr>
            <p:cNvPr id="21" name="Imagen 20">
              <a:hlinkClick r:id="rId6"/>
            </p:cNvPr>
            <p:cNvPicPr>
              <a:picLocks noChangeAspect="1"/>
            </p:cNvPicPr>
            <p:nvPr userDrawn="1"/>
          </p:nvPicPr>
          <p:blipFill>
            <a:blip r:embed="rId7" cstate="print"/>
            <a:stretch>
              <a:fillRect/>
            </a:stretch>
          </p:blipFill>
          <p:spPr>
            <a:xfrm>
              <a:off x="251520" y="4732609"/>
              <a:ext cx="295835" cy="307213"/>
            </a:xfrm>
            <a:prstGeom prst="rect">
              <a:avLst/>
            </a:prstGeom>
          </p:spPr>
        </p:pic>
        <p:pic>
          <p:nvPicPr>
            <p:cNvPr id="22" name="Imagen 21">
              <a:hlinkClick r:id="rId8"/>
            </p:cNvPr>
            <p:cNvPicPr>
              <a:picLocks noChangeAspect="1"/>
            </p:cNvPicPr>
            <p:nvPr userDrawn="1"/>
          </p:nvPicPr>
          <p:blipFill>
            <a:blip r:embed="rId9" cstate="print"/>
            <a:stretch>
              <a:fillRect/>
            </a:stretch>
          </p:blipFill>
          <p:spPr>
            <a:xfrm>
              <a:off x="251521" y="5255915"/>
              <a:ext cx="307213" cy="307213"/>
            </a:xfrm>
            <a:prstGeom prst="rect">
              <a:avLst/>
            </a:prstGeom>
          </p:spPr>
        </p:pic>
      </p:grpSp>
    </p:spTree>
    <p:extLst>
      <p:ext uri="{BB962C8B-B14F-4D97-AF65-F5344CB8AC3E}">
        <p14:creationId xmlns:p14="http://schemas.microsoft.com/office/powerpoint/2010/main" val="2289420907"/>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Rectángulo 18"/>
          <p:cNvSpPr/>
          <p:nvPr userDrawn="1"/>
        </p:nvSpPr>
        <p:spPr>
          <a:xfrm>
            <a:off x="284684" y="847724"/>
            <a:ext cx="8535788" cy="5188817"/>
          </a:xfrm>
          <a:prstGeom prst="rect">
            <a:avLst/>
          </a:prstGeom>
          <a:solidFill>
            <a:srgbClr val="DD3137"/>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DD3137"/>
              </a:solidFill>
            </a:endParaRPr>
          </a:p>
        </p:txBody>
      </p:sp>
      <p:sp>
        <p:nvSpPr>
          <p:cNvPr id="4" name="Rectangle 3"/>
          <p:cNvSpPr>
            <a:spLocks noChangeArrowheads="1"/>
          </p:cNvSpPr>
          <p:nvPr userDrawn="1"/>
        </p:nvSpPr>
        <p:spPr bwMode="auto">
          <a:xfrm>
            <a:off x="284684" y="855762"/>
            <a:ext cx="8535788" cy="5172698"/>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1pPr>
            <a:lvl2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2pPr>
            <a:lvl3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3pPr>
            <a:lvl4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4pPr>
            <a:lvl5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5pPr>
            <a:lvl6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6pPr>
            <a:lvl7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7pPr>
            <a:lvl8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8pPr>
            <a:lvl9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9pPr>
          </a:lstStyle>
          <a:p>
            <a:pPr algn="just">
              <a:spcBef>
                <a:spcPts val="500"/>
              </a:spcBef>
              <a:spcAft>
                <a:spcPts val="500"/>
              </a:spcAft>
              <a:tabLst>
                <a:tab pos="2700020" algn="ctr"/>
                <a:tab pos="5400040" algn="r"/>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La presente publicación pertenece a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INCIBE (Instituto Nacional de Ciberseguridad)</a:t>
            </a:r>
            <a:r>
              <a:rPr lang="es-ES" sz="1600" dirty="0">
                <a:effectLst/>
                <a:latin typeface="Calibri" panose="020F0502020204030204" pitchFamily="34" charset="0"/>
                <a:ea typeface="Calibri" panose="020F0502020204030204" pitchFamily="34" charset="0"/>
                <a:cs typeface="Times New Roman" panose="02020603050405020304" pitchFamily="18" charset="0"/>
              </a:rPr>
              <a:t> y está bajo una licencia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Reconocimiento-No Comercial-Compartir Igual 4.0 Internacional de </a:t>
            </a:r>
            <a:r>
              <a:rPr lang="es-ES" sz="1600" b="1" dirty="0" err="1">
                <a:effectLst/>
                <a:latin typeface="Calibri" panose="020F0502020204030204" pitchFamily="34" charset="0"/>
                <a:ea typeface="Calibri" panose="020F0502020204030204" pitchFamily="34" charset="0"/>
                <a:cs typeface="Times New Roman" panose="02020603050405020304" pitchFamily="18" charset="0"/>
              </a:rPr>
              <a:t>Creative</a:t>
            </a:r>
            <a:r>
              <a:rPr lang="es-ES" sz="1600" b="1" dirty="0">
                <a:effectLst/>
                <a:latin typeface="Calibri" panose="020F0502020204030204" pitchFamily="34" charset="0"/>
                <a:ea typeface="Calibri" panose="020F0502020204030204" pitchFamily="34" charset="0"/>
                <a:cs typeface="Times New Roman" panose="02020603050405020304" pitchFamily="18" charset="0"/>
              </a:rPr>
              <a:t> </a:t>
            </a:r>
            <a:r>
              <a:rPr lang="es-ES" sz="1600" b="1" dirty="0" err="1">
                <a:effectLst/>
                <a:latin typeface="Calibri" panose="020F0502020204030204" pitchFamily="34" charset="0"/>
                <a:ea typeface="Calibri" panose="020F0502020204030204" pitchFamily="34" charset="0"/>
                <a:cs typeface="Times New Roman" panose="02020603050405020304" pitchFamily="18" charset="0"/>
              </a:rPr>
              <a:t>Commons</a:t>
            </a:r>
            <a:r>
              <a:rPr lang="es-ES" sz="1600" dirty="0">
                <a:effectLst/>
                <a:latin typeface="Calibri" panose="020F0502020204030204" pitchFamily="34" charset="0"/>
                <a:ea typeface="Calibri" panose="020F0502020204030204" pitchFamily="34" charset="0"/>
                <a:cs typeface="Times New Roman" panose="02020603050405020304" pitchFamily="18" charset="0"/>
              </a:rPr>
              <a:t>. Por esta razón está permitido copiar, distribuir y comunicar públicamente esta obra bajo las condiciones siguientes:</a:t>
            </a:r>
          </a:p>
          <a:p>
            <a:pPr algn="just">
              <a:spcBef>
                <a:spcPts val="500"/>
              </a:spcBef>
              <a:spcAft>
                <a:spcPts val="500"/>
              </a:spcAft>
              <a:tabLst>
                <a:tab pos="2700020" algn="ctr"/>
                <a:tab pos="5400040" algn="r"/>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Reconocimiento</a:t>
            </a:r>
            <a:r>
              <a:rPr lang="es-ES" sz="1600" dirty="0">
                <a:effectLst/>
                <a:latin typeface="Calibri" panose="020F0502020204030204" pitchFamily="34" charset="0"/>
                <a:ea typeface="Calibri" panose="020F0502020204030204" pitchFamily="34" charset="0"/>
                <a:cs typeface="Times New Roman" panose="02020603050405020304" pitchFamily="18" charset="0"/>
              </a:rPr>
              <a:t>. El contenido de esta publicación se puede reproducir total o parcialmente por terceros, citando su procedencia y haciendo referencia expresa tanto a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INCIBE y </a:t>
            </a:r>
            <a:r>
              <a:rPr lang="es-ES" sz="1600" dirty="0">
                <a:effectLst/>
                <a:latin typeface="Calibri" panose="020F0502020204030204" pitchFamily="34" charset="0"/>
                <a:ea typeface="Calibri" panose="020F0502020204030204" pitchFamily="34" charset="0"/>
                <a:cs typeface="Times New Roman" panose="02020603050405020304" pitchFamily="18" charset="0"/>
              </a:rPr>
              <a:t>la iniciativa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Internet Segura </a:t>
            </a:r>
            <a:r>
              <a:rPr lang="es-ES" sz="1600" b="1" dirty="0" err="1">
                <a:effectLst/>
                <a:latin typeface="Calibri" panose="020F0502020204030204" pitchFamily="34" charset="0"/>
                <a:ea typeface="Calibri" panose="020F0502020204030204" pitchFamily="34" charset="0"/>
                <a:cs typeface="Times New Roman" panose="02020603050405020304" pitchFamily="18" charset="0"/>
              </a:rPr>
              <a:t>for</a:t>
            </a:r>
            <a:r>
              <a:rPr lang="es-ES" sz="1600" b="1" dirty="0">
                <a:effectLst/>
                <a:latin typeface="Calibri" panose="020F0502020204030204" pitchFamily="34" charset="0"/>
                <a:ea typeface="Calibri" panose="020F0502020204030204" pitchFamily="34" charset="0"/>
                <a:cs typeface="Times New Roman" panose="02020603050405020304" pitchFamily="18" charset="0"/>
              </a:rPr>
              <a:t> </a:t>
            </a:r>
            <a:r>
              <a:rPr lang="es-ES" sz="1600" b="1" dirty="0" err="1">
                <a:effectLst/>
                <a:latin typeface="Calibri" panose="020F0502020204030204" pitchFamily="34" charset="0"/>
                <a:ea typeface="Calibri" panose="020F0502020204030204" pitchFamily="34" charset="0"/>
                <a:cs typeface="Times New Roman" panose="02020603050405020304" pitchFamily="18" charset="0"/>
              </a:rPr>
              <a:t>Kids</a:t>
            </a:r>
            <a:r>
              <a:rPr lang="es-ES" sz="1600" b="1" dirty="0">
                <a:effectLst/>
                <a:latin typeface="Calibri" panose="020F0502020204030204" pitchFamily="34" charset="0"/>
                <a:ea typeface="Calibri" panose="020F0502020204030204" pitchFamily="34" charset="0"/>
                <a:cs typeface="Times New Roman" panose="02020603050405020304" pitchFamily="18" charset="0"/>
              </a:rPr>
              <a:t> (IS4K)</a:t>
            </a:r>
            <a:r>
              <a:rPr lang="es-ES" sz="1600" dirty="0">
                <a:effectLst/>
                <a:latin typeface="Calibri" panose="020F0502020204030204" pitchFamily="34" charset="0"/>
                <a:ea typeface="Calibri" panose="020F0502020204030204" pitchFamily="34" charset="0"/>
                <a:cs typeface="Times New Roman" panose="02020603050405020304" pitchFamily="18" charset="0"/>
              </a:rPr>
              <a:t> como a sus sitios web: </a:t>
            </a:r>
            <a:r>
              <a:rPr lang="es-ES" sz="1600" b="1" u="sng" dirty="0">
                <a:solidFill>
                  <a:srgbClr val="007AC6"/>
                </a:solidFill>
                <a:effectLst/>
                <a:latin typeface="Calibri" panose="020F0502020204030204" pitchFamily="34" charset="0"/>
                <a:ea typeface="Calibri" panose="020F0502020204030204" pitchFamily="34" charset="0"/>
                <a:cs typeface="Times New Roman" panose="02020603050405020304" pitchFamily="18" charset="0"/>
                <a:hlinkClick r:id="rId2"/>
              </a:rPr>
              <a:t>https://www.incibe.es</a:t>
            </a:r>
            <a:r>
              <a:rPr lang="es-ES" sz="1600" b="1" dirty="0">
                <a:effectLst/>
                <a:latin typeface="Calibri" panose="020F0502020204030204" pitchFamily="34" charset="0"/>
                <a:ea typeface="Calibri" panose="020F0502020204030204" pitchFamily="34" charset="0"/>
                <a:cs typeface="Times New Roman" panose="02020603050405020304" pitchFamily="18" charset="0"/>
              </a:rPr>
              <a:t> </a:t>
            </a:r>
            <a:r>
              <a:rPr lang="es-ES" sz="1600" dirty="0">
                <a:effectLst/>
                <a:latin typeface="Calibri" panose="020F0502020204030204" pitchFamily="34" charset="0"/>
                <a:ea typeface="Calibri" panose="020F0502020204030204" pitchFamily="34" charset="0"/>
                <a:cs typeface="Times New Roman" panose="02020603050405020304" pitchFamily="18" charset="0"/>
              </a:rPr>
              <a:t>y </a:t>
            </a:r>
            <a:r>
              <a:rPr lang="es-ES" sz="1600" b="1" u="sng" dirty="0">
                <a:solidFill>
                  <a:srgbClr val="007AC6"/>
                </a:solidFill>
                <a:effectLst/>
                <a:latin typeface="Calibri" panose="020F0502020204030204" pitchFamily="34" charset="0"/>
                <a:ea typeface="Calibri" panose="020F0502020204030204" pitchFamily="34" charset="0"/>
                <a:cs typeface="Times New Roman" panose="02020603050405020304" pitchFamily="18" charset="0"/>
                <a:hlinkClick r:id="rId3"/>
              </a:rPr>
              <a:t>https://www.is4k.es</a:t>
            </a:r>
            <a:r>
              <a:rPr lang="es-ES" sz="1600" dirty="0">
                <a:effectLst/>
                <a:latin typeface="Calibri" panose="020F0502020204030204" pitchFamily="34" charset="0"/>
                <a:ea typeface="Calibri" panose="020F0502020204030204" pitchFamily="34" charset="0"/>
                <a:cs typeface="Times New Roman" panose="02020603050405020304" pitchFamily="18" charset="0"/>
              </a:rPr>
              <a:t>. Dicho reconocimiento no podrá en ningún caso sugerir que INCIBE presta apoyo a dicho tercero o apoya el uso que hace de su obra.</a:t>
            </a:r>
          </a:p>
          <a:p>
            <a:pPr algn="just">
              <a:lnSpc>
                <a:spcPct val="107000"/>
              </a:lnSpc>
              <a:spcBef>
                <a:spcPts val="500"/>
              </a:spcBef>
              <a:spcAft>
                <a:spcPts val="800"/>
              </a:spcAft>
              <a:tabLst>
                <a:tab pos="2700020" algn="ctr"/>
                <a:tab pos="5400040" algn="r"/>
                <a:tab pos="449580" algn="l"/>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Uso No Comercial</a:t>
            </a:r>
            <a:r>
              <a:rPr lang="es-ES" sz="1600" dirty="0">
                <a:effectLst/>
                <a:latin typeface="Calibri" panose="020F0502020204030204" pitchFamily="34" charset="0"/>
                <a:ea typeface="Calibri" panose="020F0502020204030204" pitchFamily="34" charset="0"/>
                <a:cs typeface="Times New Roman" panose="02020603050405020304" pitchFamily="18" charset="0"/>
              </a:rPr>
              <a:t>. El material original y los trabajos derivados pueden ser distribuidos, copiados y exhibidos mientras su uso no tenga fines comerciales.</a:t>
            </a:r>
          </a:p>
          <a:p>
            <a:pPr algn="just">
              <a:lnSpc>
                <a:spcPct val="107000"/>
              </a:lnSpc>
              <a:spcBef>
                <a:spcPts val="500"/>
              </a:spcBef>
              <a:spcAft>
                <a:spcPts val="800"/>
              </a:spcAft>
              <a:tabLst>
                <a:tab pos="2700020" algn="ctr"/>
                <a:tab pos="5400040" algn="r"/>
                <a:tab pos="449580" algn="l"/>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Compartir Igual</a:t>
            </a:r>
            <a:r>
              <a:rPr lang="es-ES" sz="1600" dirty="0">
                <a:effectLst/>
                <a:latin typeface="Calibri" panose="020F0502020204030204" pitchFamily="34" charset="0"/>
                <a:ea typeface="Calibri" panose="020F0502020204030204" pitchFamily="34" charset="0"/>
                <a:cs typeface="Times New Roman" panose="02020603050405020304" pitchFamily="18" charset="0"/>
              </a:rPr>
              <a:t>. Si altera o transforma esta obra, o genera una obra derivada, sólo puede distribuirla bajo esta misma licencia.</a:t>
            </a:r>
          </a:p>
          <a:p>
            <a:pPr algn="just">
              <a:lnSpc>
                <a:spcPct val="107000"/>
              </a:lnSpc>
              <a:spcBef>
                <a:spcPts val="500"/>
              </a:spcBef>
              <a:spcAft>
                <a:spcPts val="800"/>
              </a:spcAft>
              <a:tabLst>
                <a:tab pos="2700020" algn="ctr"/>
                <a:tab pos="5400040" algn="r"/>
                <a:tab pos="449580" algn="l"/>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Al reutilizar o distribuir la obra, tiene que dejar bien claro los términos de la licencia de esta obra. Alguna de estas condiciones puede no aplicarse si se obtiene el permiso de INCIBE como titular de los derechos de autor.</a:t>
            </a:r>
          </a:p>
          <a:p>
            <a:pPr algn="l">
              <a:lnSpc>
                <a:spcPct val="107000"/>
              </a:lnSpc>
              <a:spcBef>
                <a:spcPts val="500"/>
              </a:spcBef>
              <a:spcAft>
                <a:spcPts val="800"/>
              </a:spcAft>
              <a:tabLst>
                <a:tab pos="2700020" algn="ctr"/>
                <a:tab pos="5400040" algn="r"/>
                <a:tab pos="449580" algn="l"/>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Texto completo de la licencia: </a:t>
            </a:r>
            <a:r>
              <a:rPr lang="es-ES" sz="1600" b="1" u="sng" dirty="0">
                <a:solidFill>
                  <a:srgbClr val="007AC6"/>
                </a:solidFill>
                <a:effectLst/>
                <a:latin typeface="Calibri" panose="020F0502020204030204" pitchFamily="34" charset="0"/>
                <a:ea typeface="Calibri" panose="020F0502020204030204" pitchFamily="34" charset="0"/>
                <a:cs typeface="Times New Roman" panose="02020603050405020304" pitchFamily="18" charset="0"/>
                <a:hlinkClick r:id="rId4"/>
              </a:rPr>
              <a:t>https://creativecommons.org/licenses/by-nc-sa/4.0/deed.es_ES</a:t>
            </a:r>
            <a:r>
              <a:rPr lang="es-ES" sz="1600" dirty="0">
                <a:effectLst/>
                <a:latin typeface="Calibri" panose="020F0502020204030204" pitchFamily="34" charset="0"/>
                <a:ea typeface="Calibri" panose="020F0502020204030204" pitchFamily="34" charset="0"/>
                <a:cs typeface="Times New Roman" panose="02020603050405020304" pitchFamily="18" charset="0"/>
              </a:rPr>
              <a:t> </a:t>
            </a:r>
            <a:endParaRPr kumimoji="0" lang="es-ES" altLang="es-E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2"/>
          <p:cNvSpPr>
            <a:spLocks noChangeArrowheads="1"/>
          </p:cNvSpPr>
          <p:nvPr userDrawn="1"/>
        </p:nvSpPr>
        <p:spPr bwMode="auto">
          <a:xfrm>
            <a:off x="404501" y="188640"/>
            <a:ext cx="480131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3200" b="1" i="0" u="none" strike="noStrike" cap="none" normalizeH="0" baseline="0" dirty="0">
                <a:ln>
                  <a:noFill/>
                </a:ln>
                <a:solidFill>
                  <a:srgbClr val="DD3137"/>
                </a:solidFill>
                <a:effectLst/>
                <a:latin typeface="Trebuchet MS" panose="020B0603020202020204" pitchFamily="34" charset="0"/>
                <a:ea typeface="Calibri" panose="020F0502020204030204" pitchFamily="34" charset="0"/>
                <a:cs typeface="Times New Roman" panose="02020603050405020304" pitchFamily="18" charset="0"/>
              </a:rPr>
              <a:t>Licencia de contenidos</a:t>
            </a:r>
            <a:r>
              <a:rPr kumimoji="0" lang="es-ES" altLang="es-ES" sz="3200" b="1" i="0" u="none" strike="noStrike" cap="none" normalizeH="0" baseline="0" dirty="0">
                <a:ln>
                  <a:noFill/>
                </a:ln>
                <a:solidFill>
                  <a:srgbClr val="007AC6"/>
                </a:solidFill>
                <a:effectLst/>
                <a:latin typeface="Trebuchet MS" panose="020B0603020202020204" pitchFamily="34" charset="0"/>
                <a:ea typeface="Calibri" panose="020F0502020204030204" pitchFamily="34" charset="0"/>
                <a:cs typeface="Times New Roman" panose="02020603050405020304" pitchFamily="18" charset="0"/>
              </a:rPr>
              <a:t>	</a:t>
            </a:r>
            <a:endParaRPr kumimoji="0" lang="es-ES" altLang="es-ES" sz="3200" b="0" i="0" u="none" strike="noStrike" cap="none" normalizeH="0" baseline="0" dirty="0">
              <a:ln>
                <a:noFill/>
              </a:ln>
              <a:solidFill>
                <a:schemeClr val="tx1"/>
              </a:solidFill>
              <a:effectLst/>
              <a:latin typeface="Trebuchet MS" panose="020B0603020202020204" pitchFamily="34" charset="0"/>
            </a:endParaRPr>
          </a:p>
        </p:txBody>
      </p:sp>
      <p:pic>
        <p:nvPicPr>
          <p:cNvPr id="7" name="Imagen 6" descr="http://mirrors.creativecommons.org/presskit/buttons/88x31/png/by-nc-sa.eu.png">
            <a:hlinkClick r:id="rId4"/>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391722" y="220436"/>
            <a:ext cx="142875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59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Sólo el título">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658812"/>
          </a:xfrm>
          <a:prstGeom prst="rect">
            <a:avLst/>
          </a:prstGeom>
        </p:spPr>
        <p:txBody>
          <a:bodyPr/>
          <a:lstStyle>
            <a:lvl1pPr>
              <a:defRPr sz="2800" b="1">
                <a:solidFill>
                  <a:srgbClr val="E73137"/>
                </a:solidFill>
              </a:defRPr>
            </a:lvl1pPr>
          </a:lstStyle>
          <a:p>
            <a:r>
              <a:rPr lang="es-ES" dirty="0"/>
              <a:t>Haga clic para modificar el estilo de título del patrón</a:t>
            </a:r>
            <a:endParaRPr lang="en-US" dirty="0"/>
          </a:p>
        </p:txBody>
      </p:sp>
      <p:sp>
        <p:nvSpPr>
          <p:cNvPr id="4" name="Rectángulo 3"/>
          <p:cNvSpPr/>
          <p:nvPr/>
        </p:nvSpPr>
        <p:spPr>
          <a:xfrm>
            <a:off x="0" y="6192688"/>
            <a:ext cx="9144000" cy="692696"/>
          </a:xfrm>
          <a:prstGeom prst="rect">
            <a:avLst/>
          </a:prstGeom>
          <a:solidFill>
            <a:srgbClr val="DD3137"/>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a:t> </a:t>
            </a: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9341" y="5913023"/>
            <a:ext cx="795598" cy="795598"/>
          </a:xfrm>
          <a:prstGeom prst="rect">
            <a:avLst/>
          </a:prstGeom>
        </p:spPr>
      </p:pic>
      <p:sp>
        <p:nvSpPr>
          <p:cNvPr id="9" name="Marcador de texto 8"/>
          <p:cNvSpPr>
            <a:spLocks noGrp="1"/>
          </p:cNvSpPr>
          <p:nvPr>
            <p:ph type="body" sz="quarter" idx="11"/>
          </p:nvPr>
        </p:nvSpPr>
        <p:spPr>
          <a:xfrm>
            <a:off x="457200" y="6398603"/>
            <a:ext cx="8229600" cy="288032"/>
          </a:xfrm>
          <a:prstGeom prst="rect">
            <a:avLst/>
          </a:prstGeom>
        </p:spPr>
        <p:txBody>
          <a:bodyPr/>
          <a:lstStyle>
            <a:lvl1pPr marL="0" indent="0" algn="ctr">
              <a:buNone/>
              <a:defRPr sz="1400" b="1">
                <a:solidFill>
                  <a:schemeClr val="bg1"/>
                </a:solidFill>
              </a:defRPr>
            </a:lvl1pPr>
          </a:lstStyle>
          <a:p>
            <a:pPr lvl="0"/>
            <a:r>
              <a:rPr lang="es-ES"/>
              <a:t>Haga clic para modificar el estilo de texto del patrón</a:t>
            </a:r>
          </a:p>
        </p:txBody>
      </p:sp>
    </p:spTree>
    <p:extLst>
      <p:ext uri="{BB962C8B-B14F-4D97-AF65-F5344CB8AC3E}">
        <p14:creationId xmlns:p14="http://schemas.microsoft.com/office/powerpoint/2010/main" val="1147746934"/>
      </p:ext>
    </p:extLst>
  </p:cSld>
  <p:clrMapOvr>
    <a:masterClrMapping/>
  </p:clrMapOvr>
  <p:hf hd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412056"/>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Lst>
  <p:hf hdr="0" dt="0"/>
  <p:txStyles>
    <p:titleStyle>
      <a:lvl1pPr algn="ctr"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2.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hyperlink" Target="../../PANTALLAZOS/Check-List-Costumbres-Digitales-FamiliayTecnolog&#237;a-@iWomanish.pdf" TargetMode="External"/><Relationship Id="rId18" Type="http://schemas.openxmlformats.org/officeDocument/2006/relationships/image" Target="../media/image55.emf"/><Relationship Id="rId3" Type="http://schemas.openxmlformats.org/officeDocument/2006/relationships/notesSlide" Target="../notesSlides/notesSlide6.xml"/><Relationship Id="rId7" Type="http://schemas.openxmlformats.org/officeDocument/2006/relationships/diagramColors" Target="../diagrams/colors2.xml"/><Relationship Id="rId12" Type="http://schemas.openxmlformats.org/officeDocument/2006/relationships/image" Target="../media/image53.emf"/><Relationship Id="rId17" Type="http://schemas.openxmlformats.org/officeDocument/2006/relationships/oleObject" Target="../embeddings/oleObject3.bin"/><Relationship Id="rId2" Type="http://schemas.openxmlformats.org/officeDocument/2006/relationships/slideLayout" Target="../slideLayouts/slideLayout2.xml"/><Relationship Id="rId16" Type="http://schemas.openxmlformats.org/officeDocument/2006/relationships/hyperlink" Target="../../PANTALLAZOS/Check-List-Gesti&#243;n-de-Dispositivos-FamiliayTecnolog&#237;a-@iWomanish.pdf" TargetMode="External"/><Relationship Id="rId1" Type="http://schemas.openxmlformats.org/officeDocument/2006/relationships/vmlDrawing" Target="../drawings/vmlDrawing1.vml"/><Relationship Id="rId6" Type="http://schemas.openxmlformats.org/officeDocument/2006/relationships/diagramQuickStyle" Target="../diagrams/quickStyle2.xml"/><Relationship Id="rId11" Type="http://schemas.openxmlformats.org/officeDocument/2006/relationships/oleObject" Target="../embeddings/oleObject1.bin"/><Relationship Id="rId5" Type="http://schemas.openxmlformats.org/officeDocument/2006/relationships/diagramLayout" Target="../diagrams/layout2.xml"/><Relationship Id="rId15" Type="http://schemas.openxmlformats.org/officeDocument/2006/relationships/image" Target="../media/image54.emf"/><Relationship Id="rId10" Type="http://schemas.openxmlformats.org/officeDocument/2006/relationships/hyperlink" Target="../../PANTALLAZOS/Check-List-Contenidos-Tiempo-y-Seguridad-FamiliayTecnolog&#237;a-@iWomanish.pdf" TargetMode="External"/><Relationship Id="rId4" Type="http://schemas.openxmlformats.org/officeDocument/2006/relationships/diagramData" Target="../diagrams/data2.xml"/><Relationship Id="rId9" Type="http://schemas.openxmlformats.org/officeDocument/2006/relationships/image" Target="../media/image56.png"/><Relationship Id="rId1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8" Type="http://schemas.openxmlformats.org/officeDocument/2006/relationships/hyperlink" Target="https://www.gapminder.org/tools/#$state$time$value=2015;&amp;entities$show$country$/$in@=esp;;;;&amp;marker$axis_y$which=traffic_deaths_per_100000_people&amp;scaleType=linear&amp;spaceRef:null;;;&amp;chart-type=linechart" TargetMode="External"/><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8.jpeg"/></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7.jpe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58.jpeg"/><Relationship Id="rId4" Type="http://schemas.openxmlformats.org/officeDocument/2006/relationships/diagramData" Target="../diagrams/data3.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9.jpe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0.jpe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1.jpeg"/><Relationship Id="rId7" Type="http://schemas.openxmlformats.org/officeDocument/2006/relationships/diagramColors" Target="../diagrams/colors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4.xml.rels><?xml version="1.0" encoding="UTF-8" standalone="yes"?>
<Relationships xmlns="http://schemas.openxmlformats.org/package/2006/relationships"><Relationship Id="rId8" Type="http://schemas.openxmlformats.org/officeDocument/2006/relationships/hyperlink" Target="http://www.abc.es/familia-padres-hijos/20140110/abci-contrato-madre-iphone-201401091035.html" TargetMode="External"/><Relationship Id="rId3" Type="http://schemas.openxmlformats.org/officeDocument/2006/relationships/notesSlide" Target="../notesSlides/notesSlide11.xml"/><Relationship Id="rId7"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hyperlink" Target="http://ow.ly/d/3jsb" TargetMode="External"/><Relationship Id="rId5" Type="http://schemas.openxmlformats.org/officeDocument/2006/relationships/image" Target="../media/image63.JPG"/><Relationship Id="rId10" Type="http://schemas.openxmlformats.org/officeDocument/2006/relationships/image" Target="../media/image62.png"/><Relationship Id="rId4" Type="http://schemas.openxmlformats.org/officeDocument/2006/relationships/hyperlink" Target="https://menores.osi.es/sites/default/files/contenidos/blog/hogar/pacto-familiar-tablet.pdf" TargetMode="External"/><Relationship Id="rId9"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hyperlink" Target="http://derechoyperspectiva.es/ni-periscope-ni-peris-copa-pueden-los-padres-controlar-a-sus-hijos-a-traves-del-movi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hijosdigitales.es/es/2018/03/legal-los-padres-revisen-whatsapp-hijos-menores/?utm_source=feedburner&amp;utm_medium=email&amp;utm_campaign=Feed:+hijosdigitales/fWVe+(Hijos+Digitales)" TargetMode="External"/><Relationship Id="rId5" Type="http://schemas.openxmlformats.org/officeDocument/2006/relationships/hyperlink" Target="https://www.hijosdigitales.es/es/2014/01/cuando-la-culpa-es-de-los-padres/" TargetMode="External"/><Relationship Id="rId4" Type="http://schemas.openxmlformats.org/officeDocument/2006/relationships/hyperlink" Target="https://www.is4k.es/de-utilidad/herramienta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hyperlink" Target="../../PANTALLAZOS/Videos/El%20anunci&#243;%20que%20deber&#237;an%20ver%20los%20padres%20sobre%20el%20ciberacoso%20-%20V&#236;deo%20Dailymotion.mp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hyperlink" Target="https://www.osi.es/es/actualidad/blog/2017/03/09/testigos-online-y-obtencion-de-pruebas-te-explicamos-su-utilidad" TargetMode="Externa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hyperlink" Target="http://derechoyperspectiva.es/como-recabar-y-aportar-la-prueba-digital/"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gif"/><Relationship Id="rId4" Type="http://schemas.openxmlformats.org/officeDocument/2006/relationships/image" Target="../media/image21.jpeg"/><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8hWml1k6IRQ"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hyperlink" Target="https://cybermap.kaspersky.com/es/" TargetMode="External"/><Relationship Id="rId4" Type="http://schemas.openxmlformats.org/officeDocument/2006/relationships/hyperlink" Target="https://www.ealde.es/iso-31000-gestion-de-riesgo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8" Type="http://schemas.openxmlformats.org/officeDocument/2006/relationships/hyperlink" Target="http://www.is4k.es/blog" TargetMode="External"/><Relationship Id="rId3" Type="http://schemas.openxmlformats.org/officeDocument/2006/relationships/hyperlink" Target="https://www.is4k.es/de-utilidad/recursos/guia-de-mediacion-parental" TargetMode="External"/><Relationship Id="rId7" Type="http://schemas.openxmlformats.org/officeDocument/2006/relationships/hyperlink" Target="https://www.is4k.es/de-utilidad/recursos/pacto-familiar-para-el-buen-uso-de-una-tablet"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menores.osi.es/sites/default/files/contenidos/blog/hogar/pacto-familiar-tablet.pdf" TargetMode="External"/><Relationship Id="rId5" Type="http://schemas.openxmlformats.org/officeDocument/2006/relationships/hyperlink" Target="https://www.osi.es/es/actualidad/blog/2014/10/31/orden-en-casa-cada-miembro-de-la-familia-con-su-cuenta-de-usuario" TargetMode="External"/><Relationship Id="rId4" Type="http://schemas.openxmlformats.org/officeDocument/2006/relationships/hyperlink" Target="http://formacion.chaval.es/component/jdownloads/send/12-contenidos-mediacion-parental/61-mon-mediacion?option=com_jdownload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hyperlink" Target="https://www.osi.es/es/contacto"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osi.es/reporte-de-fraude/formulario-de-alta-de-incidentes-generales" TargetMode="External"/><Relationship Id="rId5" Type="http://schemas.openxmlformats.org/officeDocument/2006/relationships/hyperlink" Target="https://www.osi.es/es/herramientas" TargetMode="External"/><Relationship Id="rId4" Type="http://schemas.openxmlformats.org/officeDocument/2006/relationships/hyperlink" Target="https://menores.osi.es/hogar-ciberseguro/herramientas"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www.gdt.guardiacivil.es/" TargetMode="External"/><Relationship Id="rId3" Type="http://schemas.openxmlformats.org/officeDocument/2006/relationships/hyperlink" Target="http://www.pantallasamigas.net/" TargetMode="External"/><Relationship Id="rId7" Type="http://schemas.openxmlformats.org/officeDocument/2006/relationships/hyperlink" Target="http://www.policia.e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fiscal.es/fiscal/publico/ciudadano/fiscal_especialista/menores/!ut/p/a1/04_Sj9CPykssy0xPLMnMz0vMAfGjzOI9HT0cDT2DDbzcfSzcDBzdPYOdTD08jE1MTIAKInErsAgyQdXv723oApT29fMLswgwNDAxh-o3wAEcDQjZH64fhU-Jv58ZfgVgJ4IV4HMDIVcU5IZGGGR6pgMAe1Aj_g!!/dl5/d5/L2dBISEvZ0FBIS9nQSEh/" TargetMode="External"/><Relationship Id="rId5" Type="http://schemas.openxmlformats.org/officeDocument/2006/relationships/hyperlink" Target="http://www.padres20.org/" TargetMode="External"/><Relationship Id="rId4" Type="http://schemas.openxmlformats.org/officeDocument/2006/relationships/hyperlink" Target="http://www.anar.org/" TargetMode="External"/><Relationship Id="rId9" Type="http://schemas.openxmlformats.org/officeDocument/2006/relationships/hyperlink" Target="https://www.gdt.guardiacivil.es/webgdt/pinformar.php"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osi.es/" TargetMode="External"/><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informationisbeautiful.net/visualizations/worlds-biggest-data-breaches-hack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1865029" y="2753023"/>
            <a:ext cx="5343705" cy="1900113"/>
          </a:xfrm>
        </p:spPr>
        <p:txBody>
          <a:bodyPr/>
          <a:lstStyle/>
          <a:p>
            <a:r>
              <a:rPr lang="es-ES" dirty="0"/>
              <a:t>Introducción</a:t>
            </a:r>
          </a:p>
        </p:txBody>
      </p:sp>
      <p:pic>
        <p:nvPicPr>
          <p:cNvPr id="4" name="Imagen 3">
            <a:extLst>
              <a:ext uri="{FF2B5EF4-FFF2-40B4-BE49-F238E27FC236}">
                <a16:creationId xmlns:a16="http://schemas.microsoft.com/office/drawing/2014/main" id="{5D0B1B73-73DB-4C20-A07C-F4DD1167C49C}"/>
              </a:ext>
            </a:extLst>
          </p:cNvPr>
          <p:cNvPicPr>
            <a:picLocks noChangeAspect="1"/>
          </p:cNvPicPr>
          <p:nvPr/>
        </p:nvPicPr>
        <p:blipFill rotWithShape="1">
          <a:blip r:embed="rId5"/>
          <a:srcRect l="11811" t="23006" r="2352" b="18195"/>
          <a:stretch/>
        </p:blipFill>
        <p:spPr>
          <a:xfrm>
            <a:off x="1763688" y="3341137"/>
            <a:ext cx="6768752" cy="2608143"/>
          </a:xfrm>
          <a:prstGeom prst="rect">
            <a:avLst/>
          </a:prstGeom>
        </p:spPr>
      </p:pic>
      <p:pic>
        <p:nvPicPr>
          <p:cNvPr id="2" name="102- Nirvana - Smells Like Teen Spirit">
            <a:hlinkClick r:id="" action="ppaction://media"/>
            <a:extLst>
              <a:ext uri="{FF2B5EF4-FFF2-40B4-BE49-F238E27FC236}">
                <a16:creationId xmlns:a16="http://schemas.microsoft.com/office/drawing/2014/main" id="{D5562925-45FB-43ED-B695-CEDE3CD100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32081" y="1152079"/>
            <a:ext cx="609600" cy="609600"/>
          </a:xfrm>
          <a:prstGeom prst="rect">
            <a:avLst/>
          </a:prstGeom>
        </p:spPr>
      </p:pic>
    </p:spTree>
    <p:extLst>
      <p:ext uri="{BB962C8B-B14F-4D97-AF65-F5344CB8AC3E}">
        <p14:creationId xmlns:p14="http://schemas.microsoft.com/office/powerpoint/2010/main" val="143095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Violencia de género.jpg"/>
          <p:cNvPicPr>
            <a:picLocks noGrp="1" noChangeAspect="1"/>
          </p:cNvPicPr>
          <p:nvPr>
            <p:ph sz="quarter" idx="10"/>
          </p:nvPr>
        </p:nvPicPr>
        <p:blipFill>
          <a:blip r:embed="rId2" cstate="print"/>
          <a:stretch>
            <a:fillRect/>
          </a:stretch>
        </p:blipFill>
        <p:spPr>
          <a:xfrm>
            <a:off x="467544" y="549250"/>
            <a:ext cx="2918275" cy="4679950"/>
          </a:xfrm>
        </p:spPr>
      </p:pic>
      <p:sp>
        <p:nvSpPr>
          <p:cNvPr id="4" name="3 Marcador de texto"/>
          <p:cNvSpPr>
            <a:spLocks noGrp="1"/>
          </p:cNvSpPr>
          <p:nvPr>
            <p:ph type="body" sz="quarter" idx="11"/>
          </p:nvPr>
        </p:nvSpPr>
        <p:spPr/>
        <p:txBody>
          <a:bodyPr/>
          <a:lstStyle/>
          <a:p>
            <a:endParaRPr lang="es-ES"/>
          </a:p>
        </p:txBody>
      </p:sp>
      <p:pic>
        <p:nvPicPr>
          <p:cNvPr id="6" name="5 Imagen" descr="Violencia de género II.jpg"/>
          <p:cNvPicPr>
            <a:picLocks noChangeAspect="1"/>
          </p:cNvPicPr>
          <p:nvPr/>
        </p:nvPicPr>
        <p:blipFill>
          <a:blip r:embed="rId3" cstate="print"/>
          <a:stretch>
            <a:fillRect/>
          </a:stretch>
        </p:blipFill>
        <p:spPr>
          <a:xfrm>
            <a:off x="3755291" y="1080120"/>
            <a:ext cx="4705141" cy="494116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SW ESPIA.jpg"/>
          <p:cNvPicPr>
            <a:picLocks noGrp="1" noChangeAspect="1"/>
          </p:cNvPicPr>
          <p:nvPr>
            <p:ph sz="quarter" idx="10"/>
          </p:nvPr>
        </p:nvPicPr>
        <p:blipFill>
          <a:blip r:embed="rId2" cstate="print"/>
          <a:stretch>
            <a:fillRect/>
          </a:stretch>
        </p:blipFill>
        <p:spPr>
          <a:xfrm>
            <a:off x="251520" y="476672"/>
            <a:ext cx="4311488" cy="4320480"/>
          </a:xfrm>
        </p:spPr>
      </p:pic>
      <p:sp>
        <p:nvSpPr>
          <p:cNvPr id="4" name="3 Marcador de texto"/>
          <p:cNvSpPr>
            <a:spLocks noGrp="1"/>
          </p:cNvSpPr>
          <p:nvPr>
            <p:ph type="body" sz="quarter" idx="11"/>
          </p:nvPr>
        </p:nvSpPr>
        <p:spPr/>
        <p:txBody>
          <a:bodyPr/>
          <a:lstStyle/>
          <a:p>
            <a:endParaRPr lang="es-ES"/>
          </a:p>
        </p:txBody>
      </p:sp>
      <p:pic>
        <p:nvPicPr>
          <p:cNvPr id="6" name="5 Imagen" descr="SW ESPIA II.jpg"/>
          <p:cNvPicPr>
            <a:picLocks noChangeAspect="1"/>
          </p:cNvPicPr>
          <p:nvPr/>
        </p:nvPicPr>
        <p:blipFill>
          <a:blip r:embed="rId3" cstate="print"/>
          <a:stretch>
            <a:fillRect/>
          </a:stretch>
        </p:blipFill>
        <p:spPr>
          <a:xfrm>
            <a:off x="4716016" y="1196752"/>
            <a:ext cx="4190719" cy="450912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Acoso_nadieasalvo.jpg"/>
          <p:cNvPicPr>
            <a:picLocks noGrp="1" noChangeAspect="1"/>
          </p:cNvPicPr>
          <p:nvPr>
            <p:ph sz="quarter" idx="10"/>
          </p:nvPr>
        </p:nvPicPr>
        <p:blipFill>
          <a:blip r:embed="rId2" cstate="print"/>
          <a:stretch>
            <a:fillRect/>
          </a:stretch>
        </p:blipFill>
        <p:spPr>
          <a:xfrm>
            <a:off x="323528" y="116632"/>
            <a:ext cx="5359989" cy="4679950"/>
          </a:xfrm>
        </p:spPr>
      </p:pic>
      <p:sp>
        <p:nvSpPr>
          <p:cNvPr id="4" name="3 Marcador de texto"/>
          <p:cNvSpPr>
            <a:spLocks noGrp="1"/>
          </p:cNvSpPr>
          <p:nvPr>
            <p:ph type="body" sz="quarter" idx="11"/>
          </p:nvPr>
        </p:nvSpPr>
        <p:spPr/>
        <p:txBody>
          <a:bodyPr/>
          <a:lstStyle/>
          <a:p>
            <a:endParaRPr lang="es-ES"/>
          </a:p>
        </p:txBody>
      </p:sp>
      <p:pic>
        <p:nvPicPr>
          <p:cNvPr id="6" name="5 Imagen" descr="Justicia.jpg"/>
          <p:cNvPicPr>
            <a:picLocks noChangeAspect="1"/>
          </p:cNvPicPr>
          <p:nvPr/>
        </p:nvPicPr>
        <p:blipFill>
          <a:blip r:embed="rId3" cstate="print"/>
          <a:srcRect t="6897"/>
          <a:stretch>
            <a:fillRect/>
          </a:stretch>
        </p:blipFill>
        <p:spPr>
          <a:xfrm>
            <a:off x="4499992" y="1873011"/>
            <a:ext cx="3816424" cy="422028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Terrorismo.jpg"/>
          <p:cNvPicPr>
            <a:picLocks noGrp="1" noChangeAspect="1"/>
          </p:cNvPicPr>
          <p:nvPr>
            <p:ph sz="quarter" idx="10"/>
          </p:nvPr>
        </p:nvPicPr>
        <p:blipFill>
          <a:blip r:embed="rId2" cstate="print"/>
          <a:stretch>
            <a:fillRect/>
          </a:stretch>
        </p:blipFill>
        <p:spPr>
          <a:xfrm>
            <a:off x="1495524" y="692696"/>
            <a:ext cx="6172820" cy="4679950"/>
          </a:xfrm>
        </p:spPr>
      </p:pic>
      <p:sp>
        <p:nvSpPr>
          <p:cNvPr id="4" name="3 Marcador de texto"/>
          <p:cNvSpPr>
            <a:spLocks noGrp="1"/>
          </p:cNvSpPr>
          <p:nvPr>
            <p:ph type="body" sz="quarter" idx="11"/>
          </p:nvPr>
        </p:nvSpPr>
        <p:spPr/>
        <p:txBody>
          <a:bodyPr/>
          <a:lstStyle/>
          <a:p>
            <a:endParaRPr lang="es-E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Peleas_redes_Sociales.jpg"/>
          <p:cNvPicPr>
            <a:picLocks noGrp="1" noChangeAspect="1"/>
          </p:cNvPicPr>
          <p:nvPr>
            <p:ph sz="quarter" idx="10"/>
          </p:nvPr>
        </p:nvPicPr>
        <p:blipFill>
          <a:blip r:embed="rId2" cstate="print"/>
          <a:stretch>
            <a:fillRect/>
          </a:stretch>
        </p:blipFill>
        <p:spPr>
          <a:xfrm>
            <a:off x="323528" y="837282"/>
            <a:ext cx="3826812" cy="4175894"/>
          </a:xfrm>
        </p:spPr>
      </p:pic>
      <p:sp>
        <p:nvSpPr>
          <p:cNvPr id="4" name="3 Marcador de texto"/>
          <p:cNvSpPr>
            <a:spLocks noGrp="1"/>
          </p:cNvSpPr>
          <p:nvPr>
            <p:ph type="body" sz="quarter" idx="11"/>
          </p:nvPr>
        </p:nvSpPr>
        <p:spPr/>
        <p:txBody>
          <a:bodyPr/>
          <a:lstStyle/>
          <a:p>
            <a:endParaRPr lang="es-ES"/>
          </a:p>
        </p:txBody>
      </p:sp>
      <p:pic>
        <p:nvPicPr>
          <p:cNvPr id="2" name="Imagen 1">
            <a:extLst>
              <a:ext uri="{FF2B5EF4-FFF2-40B4-BE49-F238E27FC236}">
                <a16:creationId xmlns:a16="http://schemas.microsoft.com/office/drawing/2014/main" id="{1B814606-59C2-4CE5-8A74-73326329F375}"/>
              </a:ext>
            </a:extLst>
          </p:cNvPr>
          <p:cNvPicPr>
            <a:picLocks noChangeAspect="1"/>
          </p:cNvPicPr>
          <p:nvPr/>
        </p:nvPicPr>
        <p:blipFill rotWithShape="1">
          <a:blip r:embed="rId3"/>
          <a:srcRect l="60720" t="9616" r="11238" b="3846"/>
          <a:stretch/>
        </p:blipFill>
        <p:spPr>
          <a:xfrm>
            <a:off x="4427984" y="2036272"/>
            <a:ext cx="4176464" cy="3624976"/>
          </a:xfrm>
          <a:prstGeom prst="rect">
            <a:avLst/>
          </a:prstGeom>
        </p:spPr>
      </p:pic>
      <p:sp>
        <p:nvSpPr>
          <p:cNvPr id="7" name="Elipse 6">
            <a:extLst>
              <a:ext uri="{FF2B5EF4-FFF2-40B4-BE49-F238E27FC236}">
                <a16:creationId xmlns:a16="http://schemas.microsoft.com/office/drawing/2014/main" id="{A9EB4410-6368-4D4B-8CB5-A8D45383DA1D}"/>
              </a:ext>
            </a:extLst>
          </p:cNvPr>
          <p:cNvSpPr/>
          <p:nvPr/>
        </p:nvSpPr>
        <p:spPr>
          <a:xfrm>
            <a:off x="5004048" y="5013176"/>
            <a:ext cx="360040" cy="72008"/>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66EF1E08-A1FD-4E68-B4B6-D3CE059F293D}"/>
              </a:ext>
            </a:extLst>
          </p:cNvPr>
          <p:cNvSpPr>
            <a:spLocks noGrp="1"/>
          </p:cNvSpPr>
          <p:nvPr>
            <p:ph type="body" sz="quarter" idx="11"/>
          </p:nvPr>
        </p:nvSpPr>
        <p:spPr/>
        <p:txBody>
          <a:bodyPr/>
          <a:lstStyle/>
          <a:p>
            <a:endParaRPr lang="es-ES"/>
          </a:p>
        </p:txBody>
      </p:sp>
      <p:pic>
        <p:nvPicPr>
          <p:cNvPr id="5" name="Imagen 4">
            <a:extLst>
              <a:ext uri="{FF2B5EF4-FFF2-40B4-BE49-F238E27FC236}">
                <a16:creationId xmlns:a16="http://schemas.microsoft.com/office/drawing/2014/main" id="{4CC1D782-F8F3-4972-9B3D-C2F7EED64EDC}"/>
              </a:ext>
            </a:extLst>
          </p:cNvPr>
          <p:cNvPicPr>
            <a:picLocks noChangeAspect="1"/>
          </p:cNvPicPr>
          <p:nvPr/>
        </p:nvPicPr>
        <p:blipFill rotWithShape="1">
          <a:blip r:embed="rId2"/>
          <a:srcRect l="9051" t="11624" r="24800" b="3801"/>
          <a:stretch/>
        </p:blipFill>
        <p:spPr>
          <a:xfrm>
            <a:off x="827584" y="511610"/>
            <a:ext cx="7560840" cy="5437670"/>
          </a:xfrm>
          <a:prstGeom prst="rect">
            <a:avLst/>
          </a:prstGeom>
        </p:spPr>
      </p:pic>
    </p:spTree>
    <p:extLst>
      <p:ext uri="{BB962C8B-B14F-4D97-AF65-F5344CB8AC3E}">
        <p14:creationId xmlns:p14="http://schemas.microsoft.com/office/powerpoint/2010/main" val="1858337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es-ES" dirty="0"/>
              <a:t>Contenidos a tratar</a:t>
            </a:r>
          </a:p>
        </p:txBody>
      </p:sp>
      <p:sp>
        <p:nvSpPr>
          <p:cNvPr id="9" name="Marcador de texto 8"/>
          <p:cNvSpPr>
            <a:spLocks noGrp="1"/>
          </p:cNvSpPr>
          <p:nvPr>
            <p:ph type="body" sz="quarter" idx="11"/>
          </p:nvPr>
        </p:nvSpPr>
        <p:spPr/>
        <p:txBody>
          <a:bodyPr/>
          <a:lstStyle/>
          <a:p>
            <a:r>
              <a:rPr lang="es-ES" dirty="0"/>
              <a:t>Objetivos del taller</a:t>
            </a:r>
          </a:p>
        </p:txBody>
      </p:sp>
      <p:sp>
        <p:nvSpPr>
          <p:cNvPr id="8" name="CuadroTexto 7"/>
          <p:cNvSpPr txBox="1"/>
          <p:nvPr/>
        </p:nvSpPr>
        <p:spPr>
          <a:xfrm>
            <a:off x="601280" y="1124744"/>
            <a:ext cx="7941439" cy="4801314"/>
          </a:xfrm>
          <a:prstGeom prst="rect">
            <a:avLst/>
          </a:prstGeom>
          <a:noFill/>
        </p:spPr>
        <p:txBody>
          <a:bodyPr wrap="square" rtlCol="0">
            <a:spAutoFit/>
          </a:bodyPr>
          <a:lstStyle/>
          <a:p>
            <a:pPr marL="800100" lvl="1" indent="-342900">
              <a:lnSpc>
                <a:spcPct val="150000"/>
              </a:lnSpc>
              <a:buFont typeface="Wingdings" panose="05000000000000000000" pitchFamily="2" charset="2"/>
              <a:buChar char="§"/>
            </a:pPr>
            <a:r>
              <a:rPr lang="es-ES" sz="2400" dirty="0">
                <a:solidFill>
                  <a:srgbClr val="DD3137"/>
                </a:solidFill>
                <a:latin typeface="Calibri" panose="020F0502020204030204" pitchFamily="34" charset="0"/>
              </a:rPr>
              <a:t>Concepto de mediación parental</a:t>
            </a:r>
            <a:r>
              <a:rPr lang="es-ES" sz="2400" dirty="0">
                <a:solidFill>
                  <a:schemeClr val="tx1">
                    <a:lumMod val="65000"/>
                    <a:lumOff val="35000"/>
                  </a:schemeClr>
                </a:solidFill>
                <a:latin typeface="Calibri" panose="020F0502020204030204" pitchFamily="34" charset="0"/>
              </a:rPr>
              <a:t>: el rol de familias y educadores en la educación digital del menor</a:t>
            </a:r>
          </a:p>
          <a:p>
            <a:pPr marL="800100" lvl="1" indent="-342900">
              <a:lnSpc>
                <a:spcPct val="150000"/>
              </a:lnSpc>
              <a:buFont typeface="Wingdings" panose="05000000000000000000" pitchFamily="2" charset="2"/>
              <a:buChar char="§"/>
            </a:pPr>
            <a:r>
              <a:rPr lang="es-ES" sz="2400" dirty="0">
                <a:solidFill>
                  <a:srgbClr val="DD3137"/>
                </a:solidFill>
                <a:latin typeface="Calibri" panose="020F0502020204030204" pitchFamily="34" charset="0"/>
              </a:rPr>
              <a:t>Educación digital en el uso responsable de la tecnología</a:t>
            </a:r>
            <a:r>
              <a:rPr lang="es-ES" sz="2400" dirty="0">
                <a:solidFill>
                  <a:schemeClr val="tx1">
                    <a:lumMod val="65000"/>
                    <a:lumOff val="35000"/>
                  </a:schemeClr>
                </a:solidFill>
                <a:latin typeface="Calibri" panose="020F0502020204030204" pitchFamily="34" charset="0"/>
              </a:rPr>
              <a:t>: </a:t>
            </a:r>
          </a:p>
          <a:p>
            <a:pPr marL="1257300" lvl="2" indent="-342900">
              <a:lnSpc>
                <a:spcPct val="150000"/>
              </a:lnSpc>
              <a:buFont typeface="Wingdings" panose="05000000000000000000" pitchFamily="2" charset="2"/>
              <a:buChar char="§"/>
            </a:pPr>
            <a:r>
              <a:rPr lang="es-ES" sz="2400" dirty="0">
                <a:solidFill>
                  <a:schemeClr val="tx1">
                    <a:lumMod val="65000"/>
                    <a:lumOff val="35000"/>
                  </a:schemeClr>
                </a:solidFill>
                <a:latin typeface="Calibri" panose="020F0502020204030204" pitchFamily="34" charset="0"/>
              </a:rPr>
              <a:t>Mediación activa</a:t>
            </a:r>
          </a:p>
          <a:p>
            <a:pPr marL="1257300" lvl="2" indent="-342900">
              <a:lnSpc>
                <a:spcPct val="150000"/>
              </a:lnSpc>
              <a:buFont typeface="Wingdings" panose="05000000000000000000" pitchFamily="2" charset="2"/>
              <a:buChar char="§"/>
            </a:pPr>
            <a:r>
              <a:rPr lang="es-ES" sz="2400" dirty="0">
                <a:solidFill>
                  <a:schemeClr val="tx1">
                    <a:lumMod val="65000"/>
                    <a:lumOff val="35000"/>
                  </a:schemeClr>
                </a:solidFill>
                <a:latin typeface="Calibri" panose="020F0502020204030204" pitchFamily="34" charset="0"/>
              </a:rPr>
              <a:t>Mediación restrictiva</a:t>
            </a:r>
          </a:p>
          <a:p>
            <a:pPr marL="800100" lvl="1" indent="-342900">
              <a:lnSpc>
                <a:spcPct val="150000"/>
              </a:lnSpc>
              <a:buFont typeface="Wingdings" panose="05000000000000000000" pitchFamily="2" charset="2"/>
              <a:buChar char="§"/>
            </a:pPr>
            <a:r>
              <a:rPr lang="es-ES" sz="2400" dirty="0">
                <a:solidFill>
                  <a:srgbClr val="DD3137"/>
                </a:solidFill>
                <a:latin typeface="Calibri" panose="020F0502020204030204" pitchFamily="34" charset="0"/>
              </a:rPr>
              <a:t>Principales recomendaciones</a:t>
            </a:r>
            <a:r>
              <a:rPr lang="es-ES" sz="2400" dirty="0">
                <a:solidFill>
                  <a:schemeClr val="tx1">
                    <a:lumMod val="65000"/>
                    <a:lumOff val="35000"/>
                  </a:schemeClr>
                </a:solidFill>
                <a:latin typeface="Calibri" panose="020F0502020204030204" pitchFamily="34" charset="0"/>
              </a:rPr>
              <a:t>: Netiqueta, Privacidad, Virus y fraudes, Uso excesivo.</a:t>
            </a:r>
          </a:p>
          <a:p>
            <a:pPr marL="800100" lvl="1" indent="-342900">
              <a:lnSpc>
                <a:spcPct val="150000"/>
              </a:lnSpc>
              <a:buFont typeface="Wingdings" panose="05000000000000000000" pitchFamily="2" charset="2"/>
              <a:buChar char="§"/>
            </a:pPr>
            <a:r>
              <a:rPr lang="es-ES" sz="2400" dirty="0">
                <a:solidFill>
                  <a:srgbClr val="DD3137"/>
                </a:solidFill>
                <a:latin typeface="Calibri" panose="020F0502020204030204" pitchFamily="34" charset="0"/>
              </a:rPr>
              <a:t>Herramientas y recursos</a:t>
            </a:r>
            <a:r>
              <a:rPr lang="es-ES" sz="2400" dirty="0">
                <a:solidFill>
                  <a:schemeClr val="tx1">
                    <a:lumMod val="65000"/>
                    <a:lumOff val="35000"/>
                  </a:schemeClr>
                </a:solidFill>
                <a:latin typeface="Calibri" panose="020F0502020204030204" pitchFamily="34" charset="0"/>
              </a:rPr>
              <a:t> para la mediación parental</a:t>
            </a:r>
          </a:p>
          <a:p>
            <a:endParaRPr lang="es-ES" dirty="0">
              <a:solidFill>
                <a:schemeClr val="tx1">
                  <a:lumMod val="65000"/>
                  <a:lumOff val="35000"/>
                </a:schemeClr>
              </a:solidFill>
            </a:endParaRPr>
          </a:p>
        </p:txBody>
      </p:sp>
    </p:spTree>
    <p:extLst>
      <p:ext uri="{BB962C8B-B14F-4D97-AF65-F5344CB8AC3E}">
        <p14:creationId xmlns:p14="http://schemas.microsoft.com/office/powerpoint/2010/main" val="3599838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 y="0"/>
            <a:ext cx="9143797" cy="6182712"/>
          </a:xfrm>
          <a:prstGeom prst="rect">
            <a:avLst/>
          </a:prstGeom>
          <a:solidFill>
            <a:schemeClr val="bg1"/>
          </a:solidFill>
          <a:ln>
            <a:solidFill>
              <a:schemeClr val="bg1"/>
            </a:solidFill>
          </a:ln>
        </p:spPr>
      </p:pic>
      <p:sp>
        <p:nvSpPr>
          <p:cNvPr id="8" name="Título 7"/>
          <p:cNvSpPr>
            <a:spLocks noGrp="1"/>
          </p:cNvSpPr>
          <p:nvPr>
            <p:ph type="title"/>
          </p:nvPr>
        </p:nvSpPr>
        <p:spPr/>
        <p:txBody>
          <a:bodyPr/>
          <a:lstStyle/>
          <a:p>
            <a:pPr algn="l"/>
            <a:r>
              <a:rPr lang="es-ES" dirty="0"/>
              <a:t>Mediación parental</a:t>
            </a:r>
          </a:p>
        </p:txBody>
      </p:sp>
      <p:sp>
        <p:nvSpPr>
          <p:cNvPr id="12" name="Marcador de texto 11"/>
          <p:cNvSpPr>
            <a:spLocks noGrp="1"/>
          </p:cNvSpPr>
          <p:nvPr>
            <p:ph type="body" sz="quarter" idx="11"/>
          </p:nvPr>
        </p:nvSpPr>
        <p:spPr/>
        <p:txBody>
          <a:bodyPr/>
          <a:lstStyle/>
          <a:p>
            <a:r>
              <a:rPr lang="es-ES" dirty="0"/>
              <a:t>Mediación parental. Definición</a:t>
            </a:r>
          </a:p>
        </p:txBody>
      </p:sp>
      <p:graphicFrame>
        <p:nvGraphicFramePr>
          <p:cNvPr id="16" name="Diagrama 15"/>
          <p:cNvGraphicFramePr/>
          <p:nvPr>
            <p:extLst/>
          </p:nvPr>
        </p:nvGraphicFramePr>
        <p:xfrm>
          <a:off x="612775" y="4112517"/>
          <a:ext cx="7607968" cy="24353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Imagen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9341" y="5913023"/>
            <a:ext cx="795598" cy="795598"/>
          </a:xfrm>
          <a:prstGeom prst="rect">
            <a:avLst/>
          </a:prstGeom>
        </p:spPr>
      </p:pic>
    </p:spTree>
    <p:extLst>
      <p:ext uri="{BB962C8B-B14F-4D97-AF65-F5344CB8AC3E}">
        <p14:creationId xmlns:p14="http://schemas.microsoft.com/office/powerpoint/2010/main" val="940610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Mediación parental. Ejemplo de la Policía</a:t>
            </a:r>
          </a:p>
        </p:txBody>
      </p:sp>
      <p:sp>
        <p:nvSpPr>
          <p:cNvPr id="4" name="Marcador de texto 3"/>
          <p:cNvSpPr>
            <a:spLocks noGrp="1"/>
          </p:cNvSpPr>
          <p:nvPr>
            <p:ph type="body" sz="quarter" idx="11"/>
          </p:nvPr>
        </p:nvSpPr>
        <p:spPr/>
        <p:txBody>
          <a:bodyPr/>
          <a:lstStyle/>
          <a:p>
            <a:r>
              <a:rPr lang="es-ES" dirty="0"/>
              <a:t>Mediación parental.  Vídeo</a:t>
            </a:r>
          </a:p>
        </p:txBody>
      </p:sp>
      <p:sp>
        <p:nvSpPr>
          <p:cNvPr id="2" name="Rectángulo 1">
            <a:extLst>
              <a:ext uri="{FF2B5EF4-FFF2-40B4-BE49-F238E27FC236}">
                <a16:creationId xmlns:a16="http://schemas.microsoft.com/office/drawing/2014/main" id="{E5B7D2B5-5B7E-496C-A028-46825C124770}"/>
              </a:ext>
            </a:extLst>
          </p:cNvPr>
          <p:cNvSpPr/>
          <p:nvPr/>
        </p:nvSpPr>
        <p:spPr>
          <a:xfrm>
            <a:off x="971600" y="1305342"/>
            <a:ext cx="7560840" cy="3970318"/>
          </a:xfrm>
          <a:prstGeom prst="rect">
            <a:avLst/>
          </a:prstGeom>
        </p:spPr>
        <p:txBody>
          <a:bodyPr wrap="square">
            <a:spAutoFit/>
          </a:bodyPr>
          <a:lstStyle/>
          <a:p>
            <a:pPr marL="285750" indent="-285750">
              <a:buFont typeface="Arial" panose="020B0604020202020204" pitchFamily="34" charset="0"/>
              <a:buChar char="•"/>
            </a:pPr>
            <a:r>
              <a:rPr lang="es-ES" dirty="0">
                <a:solidFill>
                  <a:srgbClr val="595959"/>
                </a:solidFill>
                <a:latin typeface="Calibri" panose="020F0502020204030204" pitchFamily="34" charset="0"/>
              </a:rPr>
              <a:t>Revisar qué fotos han hecho, guardan y comparten en los dispositivos.</a:t>
            </a:r>
          </a:p>
          <a:p>
            <a:pPr marL="285750" indent="-285750">
              <a:buFont typeface="Arial" panose="020B0604020202020204" pitchFamily="34" charset="0"/>
              <a:buChar char="•"/>
            </a:pPr>
            <a:endParaRPr lang="es-ES" dirty="0">
              <a:solidFill>
                <a:srgbClr val="595959"/>
              </a:solidFill>
              <a:latin typeface="Calibri" panose="020F0502020204030204" pitchFamily="34" charset="0"/>
            </a:endParaRPr>
          </a:p>
          <a:p>
            <a:pPr marL="285750" indent="-285750">
              <a:buFont typeface="Arial" panose="020B0604020202020204" pitchFamily="34" charset="0"/>
              <a:buChar char="•"/>
            </a:pPr>
            <a:r>
              <a:rPr lang="es-ES" dirty="0">
                <a:solidFill>
                  <a:srgbClr val="595959"/>
                </a:solidFill>
                <a:latin typeface="Calibri" panose="020F0502020204030204" pitchFamily="34" charset="0"/>
              </a:rPr>
              <a:t>Velar por la intimidad de los menores y de quienes también aparecen en las fotos que han publicado.</a:t>
            </a:r>
          </a:p>
          <a:p>
            <a:pPr marL="285750" indent="-285750">
              <a:buFont typeface="Arial" panose="020B0604020202020204" pitchFamily="34" charset="0"/>
              <a:buChar char="•"/>
            </a:pPr>
            <a:endParaRPr lang="es-ES" dirty="0">
              <a:solidFill>
                <a:srgbClr val="595959"/>
              </a:solidFill>
              <a:latin typeface="SymbolMT"/>
            </a:endParaRPr>
          </a:p>
          <a:p>
            <a:pPr marL="285750" indent="-285750">
              <a:buFont typeface="Arial" panose="020B0604020202020204" pitchFamily="34" charset="0"/>
              <a:buChar char="•"/>
            </a:pPr>
            <a:r>
              <a:rPr lang="es-ES" dirty="0">
                <a:solidFill>
                  <a:srgbClr val="595959"/>
                </a:solidFill>
                <a:latin typeface="Calibri" panose="020F0502020204030204" pitchFamily="34" charset="0"/>
              </a:rPr>
              <a:t>Tener una correcta configuración de sus perfiles sociales, cerrados a su círculo personal, evitando introducir en ellas a personas desconocidas.</a:t>
            </a:r>
          </a:p>
          <a:p>
            <a:pPr marL="285750" indent="-285750">
              <a:buFont typeface="Arial" panose="020B0604020202020204" pitchFamily="34" charset="0"/>
              <a:buChar char="•"/>
            </a:pPr>
            <a:endParaRPr lang="es-ES" dirty="0">
              <a:solidFill>
                <a:srgbClr val="595959"/>
              </a:solidFill>
              <a:latin typeface="Calibri" panose="020F0502020204030204" pitchFamily="34" charset="0"/>
            </a:endParaRPr>
          </a:p>
          <a:p>
            <a:pPr marL="285750" indent="-285750">
              <a:buFont typeface="Arial" panose="020B0604020202020204" pitchFamily="34" charset="0"/>
              <a:buChar char="•"/>
            </a:pPr>
            <a:r>
              <a:rPr lang="es-ES" dirty="0">
                <a:solidFill>
                  <a:srgbClr val="595959"/>
                </a:solidFill>
                <a:latin typeface="Calibri" panose="020F0502020204030204" pitchFamily="34" charset="0"/>
              </a:rPr>
              <a:t>Protegerse frente a situaciones de acoso/ciberacoso.</a:t>
            </a:r>
          </a:p>
          <a:p>
            <a:pPr marL="285750" indent="-285750">
              <a:buFont typeface="Arial" panose="020B0604020202020204" pitchFamily="34" charset="0"/>
              <a:buChar char="•"/>
            </a:pPr>
            <a:endParaRPr lang="es-ES" dirty="0">
              <a:solidFill>
                <a:srgbClr val="595959"/>
              </a:solidFill>
              <a:latin typeface="SymbolMT"/>
            </a:endParaRPr>
          </a:p>
          <a:p>
            <a:pPr marL="285750" indent="-285750">
              <a:buFont typeface="Arial" panose="020B0604020202020204" pitchFamily="34" charset="0"/>
              <a:buChar char="•"/>
            </a:pPr>
            <a:r>
              <a:rPr lang="es-ES" dirty="0">
                <a:solidFill>
                  <a:srgbClr val="595959"/>
                </a:solidFill>
                <a:latin typeface="Calibri" panose="020F0502020204030204" pitchFamily="34" charset="0"/>
              </a:rPr>
              <a:t>Evitar ser autores de delitos, como en el que incurrimos cuando compartimos</a:t>
            </a:r>
            <a:br>
              <a:rPr lang="es-ES" dirty="0">
                <a:solidFill>
                  <a:srgbClr val="595959"/>
                </a:solidFill>
                <a:latin typeface="Calibri" panose="020F0502020204030204" pitchFamily="34" charset="0"/>
              </a:rPr>
            </a:br>
            <a:endParaRPr lang="es-ES" dirty="0">
              <a:solidFill>
                <a:srgbClr val="595959"/>
              </a:solidFill>
              <a:latin typeface="Calibri" panose="020F0502020204030204" pitchFamily="34" charset="0"/>
            </a:endParaRPr>
          </a:p>
          <a:p>
            <a:pPr marL="285750" indent="-285750">
              <a:buFont typeface="Arial" panose="020B0604020202020204" pitchFamily="34" charset="0"/>
              <a:buChar char="•"/>
            </a:pPr>
            <a:r>
              <a:rPr lang="es-ES" dirty="0">
                <a:solidFill>
                  <a:srgbClr val="595959"/>
                </a:solidFill>
                <a:latin typeface="Calibri" panose="020F0502020204030204" pitchFamily="34" charset="0"/>
              </a:rPr>
              <a:t>imágenes y/o vídeos íntimos, de terceras personas.</a:t>
            </a:r>
            <a:endParaRPr lang="es-ES" dirty="0"/>
          </a:p>
        </p:txBody>
      </p:sp>
    </p:spTree>
    <p:extLst>
      <p:ext uri="{BB962C8B-B14F-4D97-AF65-F5344CB8AC3E}">
        <p14:creationId xmlns:p14="http://schemas.microsoft.com/office/powerpoint/2010/main" val="3350079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normAutofit/>
          </a:bodyPr>
          <a:lstStyle/>
          <a:p>
            <a:r>
              <a:rPr lang="es-ES" dirty="0"/>
              <a:t>Regla básica en la mediación parental</a:t>
            </a:r>
          </a:p>
        </p:txBody>
      </p:sp>
      <p:sp>
        <p:nvSpPr>
          <p:cNvPr id="2" name="Marcador de texto 1"/>
          <p:cNvSpPr>
            <a:spLocks noGrp="1"/>
          </p:cNvSpPr>
          <p:nvPr>
            <p:ph type="body" sz="quarter" idx="11"/>
          </p:nvPr>
        </p:nvSpPr>
        <p:spPr/>
        <p:txBody>
          <a:bodyPr/>
          <a:lstStyle/>
          <a:p>
            <a:r>
              <a:rPr lang="es-ES" dirty="0"/>
              <a:t>Mediación parental. Educación digital del menor</a:t>
            </a:r>
          </a:p>
        </p:txBody>
      </p:sp>
      <p:graphicFrame>
        <p:nvGraphicFramePr>
          <p:cNvPr id="11" name="Marcador de contenido 7"/>
          <p:cNvGraphicFramePr>
            <a:graphicFrameLocks noGrp="1"/>
          </p:cNvGraphicFramePr>
          <p:nvPr>
            <p:ph sz="half" idx="4294967295"/>
            <p:extLst>
              <p:ext uri="{D42A27DB-BD31-4B8C-83A1-F6EECF244321}">
                <p14:modId xmlns:p14="http://schemas.microsoft.com/office/powerpoint/2010/main" val="2256506642"/>
              </p:ext>
            </p:extLst>
          </p:nvPr>
        </p:nvGraphicFramePr>
        <p:xfrm>
          <a:off x="899592" y="116632"/>
          <a:ext cx="7344816" cy="432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FA8E410E-9046-4F11-A7F6-FAD9FD451330}"/>
              </a:ext>
            </a:extLst>
          </p:cNvPr>
          <p:cNvSpPr txBox="1"/>
          <p:nvPr/>
        </p:nvSpPr>
        <p:spPr>
          <a:xfrm>
            <a:off x="7193532" y="2987660"/>
            <a:ext cx="884216" cy="369332"/>
          </a:xfrm>
          <a:prstGeom prst="rect">
            <a:avLst/>
          </a:prstGeom>
          <a:noFill/>
        </p:spPr>
        <p:txBody>
          <a:bodyPr wrap="none" rtlCol="0">
            <a:spAutoFit/>
          </a:bodyPr>
          <a:lstStyle/>
          <a:p>
            <a:r>
              <a:rPr lang="es-ES" dirty="0"/>
              <a:t>R.A.</a:t>
            </a:r>
            <a:r>
              <a:rPr lang="es-ES" dirty="0">
                <a:solidFill>
                  <a:srgbClr val="FF0000"/>
                </a:solidFill>
              </a:rPr>
              <a:t>N</a:t>
            </a:r>
            <a:r>
              <a:rPr lang="es-ES" dirty="0"/>
              <a:t>.I.</a:t>
            </a:r>
          </a:p>
        </p:txBody>
      </p:sp>
      <p:pic>
        <p:nvPicPr>
          <p:cNvPr id="6" name="Imagen 5">
            <a:extLst>
              <a:ext uri="{FF2B5EF4-FFF2-40B4-BE49-F238E27FC236}">
                <a16:creationId xmlns:a16="http://schemas.microsoft.com/office/drawing/2014/main" id="{4111594D-257F-4AEB-95F3-CABF490E49CA}"/>
              </a:ext>
            </a:extLst>
          </p:cNvPr>
          <p:cNvPicPr>
            <a:picLocks noChangeAspect="1"/>
          </p:cNvPicPr>
          <p:nvPr/>
        </p:nvPicPr>
        <p:blipFill rotWithShape="1">
          <a:blip r:embed="rId9"/>
          <a:srcRect l="10461" t="33201" r="78065" b="24800"/>
          <a:stretch/>
        </p:blipFill>
        <p:spPr>
          <a:xfrm>
            <a:off x="6858589" y="3428999"/>
            <a:ext cx="1641090" cy="1512169"/>
          </a:xfrm>
          <a:prstGeom prst="rect">
            <a:avLst/>
          </a:prstGeom>
          <a:ln>
            <a:noFill/>
          </a:ln>
          <a:effectLst>
            <a:outerShdw blurRad="292100" dist="139700" dir="2700000" algn="tl" rotWithShape="0">
              <a:srgbClr val="333333">
                <a:alpha val="65000"/>
              </a:srgbClr>
            </a:outerShdw>
          </a:effectLst>
        </p:spPr>
      </p:pic>
      <p:graphicFrame>
        <p:nvGraphicFramePr>
          <p:cNvPr id="5" name="Objeto 4">
            <a:hlinkClick r:id="rId10" action="ppaction://hlinkfile"/>
            <a:extLst>
              <a:ext uri="{FF2B5EF4-FFF2-40B4-BE49-F238E27FC236}">
                <a16:creationId xmlns:a16="http://schemas.microsoft.com/office/drawing/2014/main" id="{76F690CE-589A-4C6E-B6F5-A5E36F1BC6D2}"/>
              </a:ext>
            </a:extLst>
          </p:cNvPr>
          <p:cNvGraphicFramePr>
            <a:graphicFrameLocks noChangeAspect="1"/>
          </p:cNvGraphicFramePr>
          <p:nvPr>
            <p:extLst>
              <p:ext uri="{D42A27DB-BD31-4B8C-83A1-F6EECF244321}">
                <p14:modId xmlns:p14="http://schemas.microsoft.com/office/powerpoint/2010/main" val="1349005832"/>
              </p:ext>
            </p:extLst>
          </p:nvPr>
        </p:nvGraphicFramePr>
        <p:xfrm>
          <a:off x="448128" y="3140969"/>
          <a:ext cx="1416199" cy="2004129"/>
        </p:xfrm>
        <a:graphic>
          <a:graphicData uri="http://schemas.openxmlformats.org/presentationml/2006/ole">
            <mc:AlternateContent xmlns:mc="http://schemas.openxmlformats.org/markup-compatibility/2006">
              <mc:Choice xmlns:v="urn:schemas-microsoft-com:vml" Requires="v">
                <p:oleObj spid="_x0000_s3143" name="Acrobat Document" r:id="rId11" imgW="7657885" imgH="10839195" progId="AcroExch.Document.DC">
                  <p:embed/>
                </p:oleObj>
              </mc:Choice>
              <mc:Fallback>
                <p:oleObj name="Acrobat Document" r:id="rId11" imgW="7657885" imgH="10839195" progId="AcroExch.Document.DC">
                  <p:embed/>
                  <p:pic>
                    <p:nvPicPr>
                      <p:cNvPr id="0" name=""/>
                      <p:cNvPicPr/>
                      <p:nvPr/>
                    </p:nvPicPr>
                    <p:blipFill>
                      <a:blip r:embed="rId12"/>
                      <a:stretch>
                        <a:fillRect/>
                      </a:stretch>
                    </p:blipFill>
                    <p:spPr>
                      <a:xfrm>
                        <a:off x="448128" y="3140969"/>
                        <a:ext cx="1416199" cy="2004129"/>
                      </a:xfrm>
                      <a:prstGeom prst="rect">
                        <a:avLst/>
                      </a:prstGeom>
                    </p:spPr>
                  </p:pic>
                </p:oleObj>
              </mc:Fallback>
            </mc:AlternateContent>
          </a:graphicData>
        </a:graphic>
      </p:graphicFrame>
      <p:graphicFrame>
        <p:nvGraphicFramePr>
          <p:cNvPr id="8" name="Objeto 7">
            <a:hlinkClick r:id="rId13" action="ppaction://hlinkfile"/>
            <a:extLst>
              <a:ext uri="{FF2B5EF4-FFF2-40B4-BE49-F238E27FC236}">
                <a16:creationId xmlns:a16="http://schemas.microsoft.com/office/drawing/2014/main" id="{E115EAF1-BECA-4C52-ABCD-51A0960CBF6A}"/>
              </a:ext>
            </a:extLst>
          </p:cNvPr>
          <p:cNvGraphicFramePr>
            <a:graphicFrameLocks noChangeAspect="1"/>
          </p:cNvGraphicFramePr>
          <p:nvPr>
            <p:extLst>
              <p:ext uri="{D42A27DB-BD31-4B8C-83A1-F6EECF244321}">
                <p14:modId xmlns:p14="http://schemas.microsoft.com/office/powerpoint/2010/main" val="3405915675"/>
              </p:ext>
            </p:extLst>
          </p:nvPr>
        </p:nvGraphicFramePr>
        <p:xfrm>
          <a:off x="1154863" y="3789041"/>
          <a:ext cx="1416199" cy="2004129"/>
        </p:xfrm>
        <a:graphic>
          <a:graphicData uri="http://schemas.openxmlformats.org/presentationml/2006/ole">
            <mc:AlternateContent xmlns:mc="http://schemas.openxmlformats.org/markup-compatibility/2006">
              <mc:Choice xmlns:v="urn:schemas-microsoft-com:vml" Requires="v">
                <p:oleObj spid="_x0000_s3144" name="Acrobat Document" r:id="rId14" imgW="7657885" imgH="10839195" progId="AcroExch.Document.DC">
                  <p:embed/>
                </p:oleObj>
              </mc:Choice>
              <mc:Fallback>
                <p:oleObj name="Acrobat Document" r:id="rId14" imgW="7657885" imgH="10839195" progId="AcroExch.Document.DC">
                  <p:embed/>
                  <p:pic>
                    <p:nvPicPr>
                      <p:cNvPr id="0" name=""/>
                      <p:cNvPicPr/>
                      <p:nvPr/>
                    </p:nvPicPr>
                    <p:blipFill>
                      <a:blip r:embed="rId15"/>
                      <a:stretch>
                        <a:fillRect/>
                      </a:stretch>
                    </p:blipFill>
                    <p:spPr>
                      <a:xfrm>
                        <a:off x="1154863" y="3789041"/>
                        <a:ext cx="1416199" cy="2004129"/>
                      </a:xfrm>
                      <a:prstGeom prst="rect">
                        <a:avLst/>
                      </a:prstGeom>
                    </p:spPr>
                  </p:pic>
                </p:oleObj>
              </mc:Fallback>
            </mc:AlternateContent>
          </a:graphicData>
        </a:graphic>
      </p:graphicFrame>
      <p:graphicFrame>
        <p:nvGraphicFramePr>
          <p:cNvPr id="13" name="Objeto 12">
            <a:hlinkClick r:id="rId16" action="ppaction://hlinkfile"/>
            <a:extLst>
              <a:ext uri="{FF2B5EF4-FFF2-40B4-BE49-F238E27FC236}">
                <a16:creationId xmlns:a16="http://schemas.microsoft.com/office/drawing/2014/main" id="{33390096-B119-44C9-9186-BDFD475025B6}"/>
              </a:ext>
            </a:extLst>
          </p:cNvPr>
          <p:cNvGraphicFramePr>
            <a:graphicFrameLocks noChangeAspect="1"/>
          </p:cNvGraphicFramePr>
          <p:nvPr>
            <p:extLst>
              <p:ext uri="{D42A27DB-BD31-4B8C-83A1-F6EECF244321}">
                <p14:modId xmlns:p14="http://schemas.microsoft.com/office/powerpoint/2010/main" val="3042056203"/>
              </p:ext>
            </p:extLst>
          </p:nvPr>
        </p:nvGraphicFramePr>
        <p:xfrm>
          <a:off x="1556399" y="3024123"/>
          <a:ext cx="1081044" cy="1529836"/>
        </p:xfrm>
        <a:graphic>
          <a:graphicData uri="http://schemas.openxmlformats.org/presentationml/2006/ole">
            <mc:AlternateContent xmlns:mc="http://schemas.openxmlformats.org/markup-compatibility/2006">
              <mc:Choice xmlns:v="urn:schemas-microsoft-com:vml" Requires="v">
                <p:oleObj spid="_x0000_s3145" name="Acrobat Document" r:id="rId17" imgW="7657885" imgH="10839195" progId="AcroExch.Document.DC">
                  <p:embed/>
                </p:oleObj>
              </mc:Choice>
              <mc:Fallback>
                <p:oleObj name="Acrobat Document" r:id="rId17" imgW="7657885" imgH="10839195" progId="AcroExch.Document.DC">
                  <p:embed/>
                  <p:pic>
                    <p:nvPicPr>
                      <p:cNvPr id="0" name=""/>
                      <p:cNvPicPr/>
                      <p:nvPr/>
                    </p:nvPicPr>
                    <p:blipFill>
                      <a:blip r:embed="rId18"/>
                      <a:stretch>
                        <a:fillRect/>
                      </a:stretch>
                    </p:blipFill>
                    <p:spPr>
                      <a:xfrm>
                        <a:off x="1556399" y="3024123"/>
                        <a:ext cx="1081044" cy="1529836"/>
                      </a:xfrm>
                      <a:prstGeom prst="rect">
                        <a:avLst/>
                      </a:prstGeom>
                    </p:spPr>
                  </p:pic>
                </p:oleObj>
              </mc:Fallback>
            </mc:AlternateContent>
          </a:graphicData>
        </a:graphic>
      </p:graphicFrame>
      <p:sp>
        <p:nvSpPr>
          <p:cNvPr id="12" name="CuadroTexto 11">
            <a:extLst>
              <a:ext uri="{FF2B5EF4-FFF2-40B4-BE49-F238E27FC236}">
                <a16:creationId xmlns:a16="http://schemas.microsoft.com/office/drawing/2014/main" id="{4CDAF64B-E097-4CE7-ACE7-4053F607FD6D}"/>
              </a:ext>
            </a:extLst>
          </p:cNvPr>
          <p:cNvSpPr txBox="1"/>
          <p:nvPr/>
        </p:nvSpPr>
        <p:spPr>
          <a:xfrm>
            <a:off x="3188338" y="2355684"/>
            <a:ext cx="2767323" cy="1015663"/>
          </a:xfrm>
          <a:prstGeom prst="rect">
            <a:avLst/>
          </a:prstGeom>
          <a:noFill/>
        </p:spPr>
        <p:txBody>
          <a:bodyPr wrap="square" rtlCol="0">
            <a:spAutoFit/>
          </a:bodyPr>
          <a:lstStyle/>
          <a:p>
            <a:r>
              <a:rPr lang="es-ES" sz="1000" dirty="0" err="1"/>
              <a:t>Flipagram</a:t>
            </a:r>
            <a:endParaRPr lang="es-ES" sz="1000" dirty="0"/>
          </a:p>
          <a:p>
            <a:r>
              <a:rPr lang="es-ES" sz="1000" dirty="0" err="1"/>
              <a:t>Retrica</a:t>
            </a:r>
            <a:endParaRPr lang="es-ES" sz="1000" dirty="0"/>
          </a:p>
          <a:p>
            <a:r>
              <a:rPr lang="es-ES" sz="1000" dirty="0"/>
              <a:t>B612</a:t>
            </a:r>
          </a:p>
          <a:p>
            <a:r>
              <a:rPr lang="es-ES" sz="1000" dirty="0"/>
              <a:t>Juegos conectados?   </a:t>
            </a:r>
            <a:r>
              <a:rPr lang="es-ES" sz="1000" dirty="0" err="1"/>
              <a:t>Slime</a:t>
            </a:r>
            <a:r>
              <a:rPr lang="es-ES" sz="1000" dirty="0"/>
              <a:t> Road, </a:t>
            </a:r>
            <a:r>
              <a:rPr lang="es-ES" sz="1000" dirty="0" err="1"/>
              <a:t>Tigerball</a:t>
            </a:r>
            <a:r>
              <a:rPr lang="es-ES" sz="1000" dirty="0"/>
              <a:t>, </a:t>
            </a:r>
            <a:r>
              <a:rPr lang="es-ES" sz="1000" dirty="0" err="1"/>
              <a:t>Ballscontrol</a:t>
            </a:r>
            <a:r>
              <a:rPr lang="es-ES" sz="1000" dirty="0"/>
              <a:t>, </a:t>
            </a:r>
            <a:r>
              <a:rPr lang="es-ES" sz="1000" dirty="0" err="1"/>
              <a:t>Fortnite</a:t>
            </a:r>
            <a:endParaRPr lang="es-ES" sz="1000" dirty="0"/>
          </a:p>
          <a:p>
            <a:r>
              <a:rPr lang="es-ES" sz="1000" dirty="0" err="1"/>
              <a:t>Decision</a:t>
            </a:r>
            <a:r>
              <a:rPr lang="es-ES" sz="1000" dirty="0"/>
              <a:t> </a:t>
            </a:r>
            <a:r>
              <a:rPr lang="es-ES" sz="1000" dirty="0" err="1"/>
              <a:t>Roulette</a:t>
            </a:r>
            <a:endParaRPr lang="es-ES" sz="1100" dirty="0"/>
          </a:p>
        </p:txBody>
      </p:sp>
      <p:sp>
        <p:nvSpPr>
          <p:cNvPr id="4" name="Rectángulo 3">
            <a:extLst>
              <a:ext uri="{FF2B5EF4-FFF2-40B4-BE49-F238E27FC236}">
                <a16:creationId xmlns:a16="http://schemas.microsoft.com/office/drawing/2014/main" id="{C84ACFA2-DC2E-4E42-8D45-EA3F77F7B210}"/>
              </a:ext>
            </a:extLst>
          </p:cNvPr>
          <p:cNvSpPr/>
          <p:nvPr/>
        </p:nvSpPr>
        <p:spPr>
          <a:xfrm>
            <a:off x="3188338" y="3465971"/>
            <a:ext cx="1959726" cy="400110"/>
          </a:xfrm>
          <a:prstGeom prst="rect">
            <a:avLst/>
          </a:prstGeom>
        </p:spPr>
        <p:txBody>
          <a:bodyPr wrap="square">
            <a:spAutoFit/>
          </a:bodyPr>
          <a:lstStyle/>
          <a:p>
            <a:r>
              <a:rPr lang="es-ES" sz="1000" dirty="0" err="1"/>
              <a:t>Tiktok</a:t>
            </a:r>
            <a:r>
              <a:rPr lang="es-ES" sz="1000" dirty="0"/>
              <a:t> (4ta  más bajada en 2018)</a:t>
            </a:r>
          </a:p>
          <a:p>
            <a:r>
              <a:rPr lang="es-ES" sz="1000" dirty="0"/>
              <a:t>Instagram, </a:t>
            </a:r>
            <a:r>
              <a:rPr lang="es-ES" sz="1000" dirty="0" err="1"/>
              <a:t>Whatsapp</a:t>
            </a:r>
            <a:r>
              <a:rPr lang="es-ES" sz="1000" dirty="0"/>
              <a:t> o Facebook</a:t>
            </a:r>
          </a:p>
        </p:txBody>
      </p:sp>
      <p:sp>
        <p:nvSpPr>
          <p:cNvPr id="7" name="Rectángulo 6">
            <a:extLst>
              <a:ext uri="{FF2B5EF4-FFF2-40B4-BE49-F238E27FC236}">
                <a16:creationId xmlns:a16="http://schemas.microsoft.com/office/drawing/2014/main" id="{13B7F641-8CCD-4370-BD81-919787F07EC7}"/>
              </a:ext>
            </a:extLst>
          </p:cNvPr>
          <p:cNvSpPr/>
          <p:nvPr/>
        </p:nvSpPr>
        <p:spPr>
          <a:xfrm>
            <a:off x="2826333" y="4084314"/>
            <a:ext cx="3380054" cy="400110"/>
          </a:xfrm>
          <a:prstGeom prst="rect">
            <a:avLst/>
          </a:prstGeom>
        </p:spPr>
        <p:txBody>
          <a:bodyPr wrap="square">
            <a:spAutoFit/>
          </a:bodyPr>
          <a:lstStyle/>
          <a:p>
            <a:r>
              <a:rPr lang="es-ES" sz="1000" dirty="0"/>
              <a:t>Que canales ve tu Hijo? </a:t>
            </a:r>
            <a:br>
              <a:rPr lang="es-ES" sz="1000" dirty="0"/>
            </a:br>
            <a:r>
              <a:rPr lang="es-ES" sz="1000" dirty="0" err="1"/>
              <a:t>XpressTV</a:t>
            </a:r>
            <a:r>
              <a:rPr lang="es-ES" sz="1000" dirty="0"/>
              <a:t>, </a:t>
            </a:r>
            <a:r>
              <a:rPr lang="es-ES" sz="1000" dirty="0" err="1"/>
              <a:t>Tik</a:t>
            </a:r>
            <a:r>
              <a:rPr lang="es-ES" sz="1000" dirty="0"/>
              <a:t> </a:t>
            </a:r>
            <a:r>
              <a:rPr lang="es-ES" sz="1000" dirty="0" err="1"/>
              <a:t>Tak</a:t>
            </a:r>
            <a:r>
              <a:rPr lang="es-ES" sz="1000" dirty="0"/>
              <a:t> </a:t>
            </a:r>
            <a:r>
              <a:rPr lang="es-ES" sz="1000" dirty="0" err="1"/>
              <a:t>Draw</a:t>
            </a:r>
            <a:r>
              <a:rPr lang="es-ES" sz="1000" dirty="0"/>
              <a:t> , Live </a:t>
            </a:r>
            <a:r>
              <a:rPr lang="es-ES" sz="1000" dirty="0" err="1"/>
              <a:t>with</a:t>
            </a:r>
            <a:r>
              <a:rPr lang="es-ES" sz="1000" dirty="0"/>
              <a:t> </a:t>
            </a:r>
            <a:r>
              <a:rPr lang="es-ES" sz="1000" dirty="0" err="1"/>
              <a:t>Brothers</a:t>
            </a:r>
            <a:r>
              <a:rPr lang="es-ES" sz="1000" dirty="0"/>
              <a:t>, </a:t>
            </a:r>
            <a:r>
              <a:rPr lang="es-ES" sz="1000" dirty="0" err="1"/>
              <a:t>The</a:t>
            </a:r>
            <a:r>
              <a:rPr lang="es-ES" sz="1000" dirty="0"/>
              <a:t> </a:t>
            </a:r>
            <a:r>
              <a:rPr lang="es-ES" sz="1000" dirty="0" err="1"/>
              <a:t>Crazy</a:t>
            </a:r>
            <a:r>
              <a:rPr lang="es-ES" sz="1000" dirty="0"/>
              <a:t> </a:t>
            </a:r>
            <a:r>
              <a:rPr lang="es-ES" sz="1000" dirty="0" err="1"/>
              <a:t>Hacks</a:t>
            </a:r>
            <a:endParaRPr lang="es-ES" sz="1000" dirty="0"/>
          </a:p>
        </p:txBody>
      </p:sp>
    </p:spTree>
    <p:extLst>
      <p:ext uri="{BB962C8B-B14F-4D97-AF65-F5344CB8AC3E}">
        <p14:creationId xmlns:p14="http://schemas.microsoft.com/office/powerpoint/2010/main" val="3694005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riángulo isósceles"/>
          <p:cNvSpPr/>
          <p:nvPr/>
        </p:nvSpPr>
        <p:spPr>
          <a:xfrm>
            <a:off x="3491880" y="1772816"/>
            <a:ext cx="2088232" cy="1800200"/>
          </a:xfrm>
          <a:prstGeom prst="triangle">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a:ea typeface="+mn-ea"/>
                <a:cs typeface="+mn-cs"/>
              </a:rPr>
              <a:t>RIESGOS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a:ea typeface="+mn-ea"/>
                <a:cs typeface="+mn-cs"/>
              </a:rPr>
              <a:t>SEGURIDAD</a:t>
            </a:r>
          </a:p>
        </p:txBody>
      </p:sp>
      <p:sp>
        <p:nvSpPr>
          <p:cNvPr id="7" name="6 CuadroTexto"/>
          <p:cNvSpPr txBox="1"/>
          <p:nvPr/>
        </p:nvSpPr>
        <p:spPr>
          <a:xfrm>
            <a:off x="1905680" y="3519806"/>
            <a:ext cx="14167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Percepciones</a:t>
            </a:r>
          </a:p>
        </p:txBody>
      </p:sp>
      <p:sp>
        <p:nvSpPr>
          <p:cNvPr id="9" name="8 CuadroTexto"/>
          <p:cNvSpPr txBox="1"/>
          <p:nvPr/>
        </p:nvSpPr>
        <p:spPr>
          <a:xfrm>
            <a:off x="5812502" y="3501008"/>
            <a:ext cx="99174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Realidad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9 CuadroTexto"/>
          <p:cNvSpPr txBox="1"/>
          <p:nvPr/>
        </p:nvSpPr>
        <p:spPr>
          <a:xfrm>
            <a:off x="3971934" y="1228690"/>
            <a:ext cx="11761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a:ea typeface="+mn-ea"/>
                <a:cs typeface="+mn-cs"/>
              </a:rPr>
              <a:t>Modelos</a:t>
            </a:r>
          </a:p>
        </p:txBody>
      </p:sp>
      <p:pic>
        <p:nvPicPr>
          <p:cNvPr id="65540" name="Picture 4" descr="Imagen relacionada"/>
          <p:cNvPicPr>
            <a:picLocks noChangeAspect="1" noChangeArrowheads="1"/>
          </p:cNvPicPr>
          <p:nvPr/>
        </p:nvPicPr>
        <p:blipFill>
          <a:blip r:embed="rId2" cstate="print"/>
          <a:srcRect t="23100" r="33851"/>
          <a:stretch>
            <a:fillRect/>
          </a:stretch>
        </p:blipFill>
        <p:spPr bwMode="auto">
          <a:xfrm>
            <a:off x="467544" y="3969887"/>
            <a:ext cx="2916832" cy="1907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541" name="Picture 5"/>
          <p:cNvPicPr>
            <a:picLocks noChangeAspect="1" noChangeArrowheads="1"/>
          </p:cNvPicPr>
          <p:nvPr/>
        </p:nvPicPr>
        <p:blipFill>
          <a:blip r:embed="rId3" cstate="print"/>
          <a:srcRect l="39463" t="27060" r="1439" b="48484"/>
          <a:stretch>
            <a:fillRect/>
          </a:stretch>
        </p:blipFill>
        <p:spPr bwMode="auto">
          <a:xfrm>
            <a:off x="251520" y="280462"/>
            <a:ext cx="3384376" cy="772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542" name="Picture 6"/>
          <p:cNvPicPr>
            <a:picLocks noChangeAspect="1" noChangeArrowheads="1"/>
          </p:cNvPicPr>
          <p:nvPr/>
        </p:nvPicPr>
        <p:blipFill>
          <a:blip r:embed="rId4" cstate="print"/>
          <a:srcRect l="397" t="68334" r="50024" b="6490"/>
          <a:stretch>
            <a:fillRect/>
          </a:stretch>
        </p:blipFill>
        <p:spPr bwMode="auto">
          <a:xfrm>
            <a:off x="323528" y="1254679"/>
            <a:ext cx="3240360" cy="907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544" name="Picture 8" descr="Resultado de imagen para como viajaban en coche en los años 70"/>
          <p:cNvPicPr>
            <a:picLocks noChangeAspect="1" noChangeArrowheads="1"/>
          </p:cNvPicPr>
          <p:nvPr/>
        </p:nvPicPr>
        <p:blipFill>
          <a:blip r:embed="rId5" cstate="print"/>
          <a:srcRect/>
          <a:stretch>
            <a:fillRect/>
          </a:stretch>
        </p:blipFill>
        <p:spPr bwMode="auto">
          <a:xfrm>
            <a:off x="7016011" y="116632"/>
            <a:ext cx="1872208" cy="12473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546" name="Picture 10" descr="Resultado de imagen para seguridad coches"/>
          <p:cNvPicPr>
            <a:picLocks noChangeAspect="1" noChangeArrowheads="1"/>
          </p:cNvPicPr>
          <p:nvPr/>
        </p:nvPicPr>
        <p:blipFill>
          <a:blip r:embed="rId6" cstate="print"/>
          <a:srcRect/>
          <a:stretch>
            <a:fillRect/>
          </a:stretch>
        </p:blipFill>
        <p:spPr bwMode="auto">
          <a:xfrm>
            <a:off x="6256057" y="1896159"/>
            <a:ext cx="1519908" cy="113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547" name="Picture 11"/>
          <p:cNvPicPr>
            <a:picLocks noChangeAspect="1" noChangeArrowheads="1"/>
          </p:cNvPicPr>
          <p:nvPr/>
        </p:nvPicPr>
        <p:blipFill>
          <a:blip r:embed="rId7" cstate="print"/>
          <a:srcRect l="29137" t="20007" r="22826" b="18542"/>
          <a:stretch>
            <a:fillRect/>
          </a:stretch>
        </p:blipFill>
        <p:spPr bwMode="auto">
          <a:xfrm>
            <a:off x="5926762" y="3960212"/>
            <a:ext cx="2821702" cy="19890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a16="http://schemas.microsoft.com/office/drawing/2014/main" id="{B61E0B4B-7341-4621-A8AB-B61D454F26F3}"/>
              </a:ext>
            </a:extLst>
          </p:cNvPr>
          <p:cNvSpPr txBox="1"/>
          <p:nvPr/>
        </p:nvSpPr>
        <p:spPr>
          <a:xfrm>
            <a:off x="3208591" y="6237892"/>
            <a:ext cx="288412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black"/>
                </a:solidFill>
                <a:effectLst/>
                <a:uLnTx/>
                <a:uFillTx/>
                <a:latin typeface="Calibri"/>
                <a:ea typeface="+mn-ea"/>
                <a:cs typeface="+mn-cs"/>
              </a:rPr>
              <a:t>Inspirado en </a:t>
            </a:r>
            <a:r>
              <a:rPr kumimoji="0" lang="es-ES" sz="800" b="1" i="0" u="none" strike="noStrike" kern="1200" cap="none" spc="0" normalizeH="0" baseline="0" noProof="0" dirty="0">
                <a:ln>
                  <a:noFill/>
                </a:ln>
                <a:solidFill>
                  <a:prstClr val="black"/>
                </a:solidFill>
                <a:effectLst/>
                <a:uLnTx/>
                <a:uFillTx/>
                <a:latin typeface="Calibri"/>
                <a:ea typeface="+mn-ea"/>
                <a:cs typeface="+mn-cs"/>
              </a:rPr>
              <a:t>Bruce </a:t>
            </a:r>
            <a:r>
              <a:rPr kumimoji="0" lang="es-ES" sz="800" b="1" i="0" u="none" strike="noStrike" kern="1200" cap="none" spc="0" normalizeH="0" baseline="0" noProof="0" dirty="0" err="1">
                <a:ln>
                  <a:noFill/>
                </a:ln>
                <a:solidFill>
                  <a:prstClr val="black"/>
                </a:solidFill>
                <a:effectLst/>
                <a:uLnTx/>
                <a:uFillTx/>
                <a:latin typeface="Calibri"/>
                <a:ea typeface="+mn-ea"/>
                <a:cs typeface="+mn-cs"/>
              </a:rPr>
              <a:t>Schneier</a:t>
            </a:r>
            <a:r>
              <a:rPr kumimoji="0" lang="es-ES" sz="800" b="1" i="0" u="none" strike="noStrike" kern="1200" cap="none" spc="0" normalizeH="0" baseline="0" noProof="0" dirty="0">
                <a:ln>
                  <a:noFill/>
                </a:ln>
                <a:solidFill>
                  <a:prstClr val="black"/>
                </a:solidFill>
                <a:effectLst/>
                <a:uLnTx/>
                <a:uFillTx/>
                <a:latin typeface="Calibri"/>
                <a:ea typeface="+mn-ea"/>
                <a:cs typeface="+mn-cs"/>
              </a:rPr>
              <a:t>: “El espejismo de la seguridad” TED</a:t>
            </a:r>
          </a:p>
        </p:txBody>
      </p:sp>
      <p:cxnSp>
        <p:nvCxnSpPr>
          <p:cNvPr id="4" name="Conector recto de flecha 3">
            <a:extLst>
              <a:ext uri="{FF2B5EF4-FFF2-40B4-BE49-F238E27FC236}">
                <a16:creationId xmlns:a16="http://schemas.microsoft.com/office/drawing/2014/main" id="{DB97E8E6-1EF6-4EE3-A402-013CB0201A56}"/>
              </a:ext>
            </a:extLst>
          </p:cNvPr>
          <p:cNvCxnSpPr/>
          <p:nvPr/>
        </p:nvCxnSpPr>
        <p:spPr>
          <a:xfrm>
            <a:off x="3671900" y="4365104"/>
            <a:ext cx="1800200"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ector recto de flecha 14">
            <a:extLst>
              <a:ext uri="{FF2B5EF4-FFF2-40B4-BE49-F238E27FC236}">
                <a16:creationId xmlns:a16="http://schemas.microsoft.com/office/drawing/2014/main" id="{AD1572C7-D645-4907-BFA6-751472419631}"/>
              </a:ext>
            </a:extLst>
          </p:cNvPr>
          <p:cNvCxnSpPr>
            <a:cxnSpLocks/>
          </p:cNvCxnSpPr>
          <p:nvPr/>
        </p:nvCxnSpPr>
        <p:spPr>
          <a:xfrm rot="10800000">
            <a:off x="3701637" y="5229200"/>
            <a:ext cx="1800200" cy="0"/>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8B612BD4-0136-4651-9F29-E5B6A8D64408}"/>
              </a:ext>
            </a:extLst>
          </p:cNvPr>
          <p:cNvSpPr txBox="1"/>
          <p:nvPr/>
        </p:nvSpPr>
        <p:spPr>
          <a:xfrm>
            <a:off x="6630303" y="1422881"/>
            <a:ext cx="707310" cy="369332"/>
          </a:xfrm>
          <a:prstGeom prst="rect">
            <a:avLst/>
          </a:prstGeom>
          <a:noFill/>
        </p:spPr>
        <p:txBody>
          <a:bodyPr wrap="none" rtlCol="0">
            <a:spAutoFit/>
          </a:bodyPr>
          <a:lstStyle/>
          <a:p>
            <a:r>
              <a:rPr lang="es-ES" dirty="0">
                <a:solidFill>
                  <a:srgbClr val="FF0000"/>
                </a:solidFill>
                <a:hlinkClick r:id="rId8">
                  <a:extLst>
                    <a:ext uri="{A12FA001-AC4F-418D-AE19-62706E023703}">
                      <ahyp:hlinkClr xmlns:ahyp="http://schemas.microsoft.com/office/drawing/2018/hyperlinkcolor" val="tx"/>
                    </a:ext>
                  </a:extLst>
                </a:hlinkClick>
              </a:rPr>
              <a:t>Cifras</a:t>
            </a:r>
            <a:endParaRPr lang="es-ES" dirty="0">
              <a:solidFill>
                <a:srgbClr val="FF0000"/>
              </a:solidFill>
            </a:endParaRPr>
          </a:p>
        </p:txBody>
      </p:sp>
      <p:pic>
        <p:nvPicPr>
          <p:cNvPr id="1026" name="Picture 2" descr="http://www.bolsamania.com/kmph/wp-content/uploads/2018/05/50dc5f509ff16.jpg">
            <a:extLst>
              <a:ext uri="{FF2B5EF4-FFF2-40B4-BE49-F238E27FC236}">
                <a16:creationId xmlns:a16="http://schemas.microsoft.com/office/drawing/2014/main" id="{4D0A3BA5-185B-42A2-9F3D-D2B346FBFE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73334" y="188640"/>
            <a:ext cx="1797973" cy="1031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45239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a:t>Estrategias de mediación activa</a:t>
            </a:r>
          </a:p>
        </p:txBody>
      </p:sp>
      <p:pic>
        <p:nvPicPr>
          <p:cNvPr id="8" name="Marcador de contenido 7"/>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5508104" y="3347848"/>
            <a:ext cx="3635896" cy="2838796"/>
          </a:xfrm>
        </p:spPr>
      </p:pic>
      <p:sp>
        <p:nvSpPr>
          <p:cNvPr id="7" name="Marcador de texto 6"/>
          <p:cNvSpPr>
            <a:spLocks noGrp="1"/>
          </p:cNvSpPr>
          <p:nvPr>
            <p:ph type="body" sz="quarter" idx="11"/>
          </p:nvPr>
        </p:nvSpPr>
        <p:spPr/>
        <p:txBody>
          <a:bodyPr/>
          <a:lstStyle/>
          <a:p>
            <a:r>
              <a:rPr lang="es-ES" dirty="0"/>
              <a:t>Mediación parental activa. Estrategias</a:t>
            </a:r>
          </a:p>
        </p:txBody>
      </p:sp>
      <p:graphicFrame>
        <p:nvGraphicFramePr>
          <p:cNvPr id="12" name="Diagrama 11"/>
          <p:cNvGraphicFramePr/>
          <p:nvPr>
            <p:extLst>
              <p:ext uri="{D42A27DB-BD31-4B8C-83A1-F6EECF244321}">
                <p14:modId xmlns:p14="http://schemas.microsoft.com/office/powerpoint/2010/main" val="3596976509"/>
              </p:ext>
            </p:extLst>
          </p:nvPr>
        </p:nvGraphicFramePr>
        <p:xfrm>
          <a:off x="511086" y="404664"/>
          <a:ext cx="8196472" cy="30541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9341" y="5913023"/>
            <a:ext cx="795598" cy="795598"/>
          </a:xfrm>
          <a:prstGeom prst="rect">
            <a:avLst/>
          </a:prstGeom>
        </p:spPr>
      </p:pic>
      <p:sp>
        <p:nvSpPr>
          <p:cNvPr id="17" name="CuadroTexto 16">
            <a:extLst>
              <a:ext uri="{FF2B5EF4-FFF2-40B4-BE49-F238E27FC236}">
                <a16:creationId xmlns:a16="http://schemas.microsoft.com/office/drawing/2014/main" id="{D362830E-6E53-4C3B-BD4D-88A3BF42DA45}"/>
              </a:ext>
            </a:extLst>
          </p:cNvPr>
          <p:cNvSpPr txBox="1"/>
          <p:nvPr/>
        </p:nvSpPr>
        <p:spPr>
          <a:xfrm>
            <a:off x="1880971" y="3343666"/>
            <a:ext cx="915956" cy="584775"/>
          </a:xfrm>
          <a:prstGeom prst="rect">
            <a:avLst/>
          </a:prstGeom>
          <a:noFill/>
        </p:spPr>
        <p:txBody>
          <a:bodyPr wrap="none" rtlCol="0">
            <a:spAutoFit/>
          </a:bodyPr>
          <a:lstStyle/>
          <a:p>
            <a:r>
              <a:rPr lang="es-ES" sz="2400" dirty="0">
                <a:solidFill>
                  <a:srgbClr val="FF0000"/>
                </a:solidFill>
              </a:rPr>
              <a:t>O.S.</a:t>
            </a:r>
            <a:r>
              <a:rPr lang="es-ES" sz="3200" u="sng" dirty="0">
                <a:solidFill>
                  <a:srgbClr val="FF0000"/>
                </a:solidFill>
              </a:rPr>
              <a:t>A</a:t>
            </a:r>
          </a:p>
        </p:txBody>
      </p:sp>
      <p:pic>
        <p:nvPicPr>
          <p:cNvPr id="18" name="Picture 6" descr="Resultado de imagen para OSITA cansada">
            <a:extLst>
              <a:ext uri="{FF2B5EF4-FFF2-40B4-BE49-F238E27FC236}">
                <a16:creationId xmlns:a16="http://schemas.microsoft.com/office/drawing/2014/main" id="{D0423518-52EF-470C-81FC-E1896D33E09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45103" y="3928441"/>
            <a:ext cx="1787691" cy="1340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0600C3A0-14A1-40B6-9404-6D403721563B}"/>
              </a:ext>
            </a:extLst>
          </p:cNvPr>
          <p:cNvSpPr txBox="1"/>
          <p:nvPr/>
        </p:nvSpPr>
        <p:spPr>
          <a:xfrm>
            <a:off x="-3080282" y="2621086"/>
            <a:ext cx="2467706" cy="1954381"/>
          </a:xfrm>
          <a:prstGeom prst="rect">
            <a:avLst/>
          </a:prstGeom>
          <a:noFill/>
        </p:spPr>
        <p:txBody>
          <a:bodyPr wrap="square" rtlCol="0">
            <a:spAutoFit/>
          </a:bodyPr>
          <a:lstStyle/>
          <a:p>
            <a:r>
              <a:rPr lang="es-ES" sz="1100" dirty="0" err="1"/>
              <a:t>Tiktok</a:t>
            </a:r>
            <a:r>
              <a:rPr lang="es-ES" sz="1100" dirty="0"/>
              <a:t> (4ta  más bajada en 2018)</a:t>
            </a:r>
          </a:p>
          <a:p>
            <a:r>
              <a:rPr lang="es-ES" sz="1100" dirty="0"/>
              <a:t>Instagram, </a:t>
            </a:r>
            <a:r>
              <a:rPr lang="es-ES" sz="1100" dirty="0" err="1"/>
              <a:t>Whatsapp</a:t>
            </a:r>
            <a:r>
              <a:rPr lang="es-ES" sz="1100" dirty="0"/>
              <a:t> o Facebook</a:t>
            </a:r>
          </a:p>
          <a:p>
            <a:r>
              <a:rPr lang="es-ES" sz="1100" dirty="0"/>
              <a:t>Televisión online? En modo </a:t>
            </a:r>
            <a:r>
              <a:rPr lang="es-ES" sz="1100" dirty="0" err="1"/>
              <a:t>Kids</a:t>
            </a:r>
            <a:r>
              <a:rPr lang="es-ES" sz="1100" dirty="0"/>
              <a:t>? Netflix HBO</a:t>
            </a:r>
          </a:p>
          <a:p>
            <a:br>
              <a:rPr lang="es-ES" sz="1100" dirty="0"/>
            </a:br>
            <a:r>
              <a:rPr lang="es-ES" sz="1100" dirty="0"/>
              <a:t>Que canales ve tu Hijo? </a:t>
            </a:r>
            <a:r>
              <a:rPr lang="es-ES" sz="1100" dirty="0" err="1"/>
              <a:t>XpressTV</a:t>
            </a:r>
            <a:r>
              <a:rPr lang="es-ES" sz="1100" dirty="0"/>
              <a:t>, </a:t>
            </a:r>
            <a:r>
              <a:rPr lang="es-ES" sz="1100" dirty="0" err="1"/>
              <a:t>Tik</a:t>
            </a:r>
            <a:r>
              <a:rPr lang="es-ES" sz="1100" dirty="0"/>
              <a:t> </a:t>
            </a:r>
            <a:r>
              <a:rPr lang="es-ES" sz="1100" dirty="0" err="1"/>
              <a:t>Tak</a:t>
            </a:r>
            <a:r>
              <a:rPr lang="es-ES" sz="1100" dirty="0"/>
              <a:t> </a:t>
            </a:r>
            <a:r>
              <a:rPr lang="es-ES" sz="1100" dirty="0" err="1"/>
              <a:t>Draw</a:t>
            </a:r>
            <a:r>
              <a:rPr lang="es-ES" sz="1100" dirty="0"/>
              <a:t> , Live </a:t>
            </a:r>
            <a:r>
              <a:rPr lang="es-ES" sz="1100" dirty="0" err="1"/>
              <a:t>with</a:t>
            </a:r>
            <a:r>
              <a:rPr lang="es-ES" sz="1100" dirty="0"/>
              <a:t> </a:t>
            </a:r>
            <a:r>
              <a:rPr lang="es-ES" sz="1100" dirty="0" err="1"/>
              <a:t>Brothers</a:t>
            </a:r>
            <a:r>
              <a:rPr lang="es-ES" sz="1100" dirty="0"/>
              <a:t>, </a:t>
            </a:r>
            <a:r>
              <a:rPr lang="es-ES" sz="1100" dirty="0" err="1"/>
              <a:t>The</a:t>
            </a:r>
            <a:r>
              <a:rPr lang="es-ES" sz="1100" dirty="0"/>
              <a:t> </a:t>
            </a:r>
            <a:r>
              <a:rPr lang="es-ES" sz="1100" dirty="0" err="1"/>
              <a:t>Crazy</a:t>
            </a:r>
            <a:r>
              <a:rPr lang="es-ES" sz="1100" dirty="0"/>
              <a:t> </a:t>
            </a:r>
            <a:r>
              <a:rPr lang="es-ES" sz="1100" dirty="0" err="1"/>
              <a:t>Hacks</a:t>
            </a:r>
            <a:endParaRPr lang="es-ES" sz="1100" dirty="0"/>
          </a:p>
          <a:p>
            <a:r>
              <a:rPr lang="es-ES" sz="1100" dirty="0"/>
              <a:t> ¿deberes? Duolingo o </a:t>
            </a:r>
            <a:r>
              <a:rPr lang="es-ES" sz="1100" dirty="0" err="1"/>
              <a:t>Kahoot</a:t>
            </a:r>
            <a:endParaRPr lang="es-ES" sz="1100" dirty="0"/>
          </a:p>
          <a:p>
            <a:r>
              <a:rPr lang="es-ES" sz="1100" dirty="0" err="1"/>
              <a:t>Flipamates</a:t>
            </a:r>
            <a:endParaRPr lang="es-ES" sz="1100" dirty="0"/>
          </a:p>
          <a:p>
            <a:endParaRPr lang="es-ES" sz="1100" dirty="0"/>
          </a:p>
        </p:txBody>
      </p:sp>
    </p:spTree>
    <p:extLst>
      <p:ext uri="{BB962C8B-B14F-4D97-AF65-F5344CB8AC3E}">
        <p14:creationId xmlns:p14="http://schemas.microsoft.com/office/powerpoint/2010/main" val="2693772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ES" dirty="0"/>
              <a:t>Mediación activa</a:t>
            </a:r>
          </a:p>
        </p:txBody>
      </p:sp>
      <p:pic>
        <p:nvPicPr>
          <p:cNvPr id="8" name="Marcador de contenido 7"/>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827584" y="1124744"/>
            <a:ext cx="3021676" cy="4530436"/>
          </a:xfrm>
          <a:prstGeom prst="rect">
            <a:avLst/>
          </a:prstGeom>
          <a:ln>
            <a:noFill/>
          </a:ln>
          <a:effectLst>
            <a:outerShdw blurRad="292100" dist="139700" dir="2700000" algn="tl" rotWithShape="0">
              <a:srgbClr val="333333">
                <a:alpha val="65000"/>
              </a:srgbClr>
            </a:outerShdw>
          </a:effectLst>
        </p:spPr>
      </p:pic>
      <p:sp>
        <p:nvSpPr>
          <p:cNvPr id="9" name="Marcador de texto 8"/>
          <p:cNvSpPr>
            <a:spLocks noGrp="1"/>
          </p:cNvSpPr>
          <p:nvPr>
            <p:ph type="body" sz="quarter" idx="11"/>
          </p:nvPr>
        </p:nvSpPr>
        <p:spPr/>
        <p:txBody>
          <a:bodyPr/>
          <a:lstStyle/>
          <a:p>
            <a:r>
              <a:rPr lang="es-ES" dirty="0"/>
              <a:t>Mediación parental activa. Pautas</a:t>
            </a:r>
          </a:p>
        </p:txBody>
      </p:sp>
      <p:graphicFrame>
        <p:nvGraphicFramePr>
          <p:cNvPr id="3" name="Marcador de contenido 2"/>
          <p:cNvGraphicFramePr>
            <a:graphicFrameLocks noGrp="1"/>
          </p:cNvGraphicFramePr>
          <p:nvPr>
            <p:ph sz="quarter" idx="4294967295"/>
            <p:extLst>
              <p:ext uri="{D42A27DB-BD31-4B8C-83A1-F6EECF244321}">
                <p14:modId xmlns:p14="http://schemas.microsoft.com/office/powerpoint/2010/main" val="1034764996"/>
              </p:ext>
            </p:extLst>
          </p:nvPr>
        </p:nvGraphicFramePr>
        <p:xfrm>
          <a:off x="4355976" y="1124744"/>
          <a:ext cx="4681537" cy="4651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34244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0"/>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812" y="2340570"/>
            <a:ext cx="3456384" cy="2201753"/>
          </a:xfrm>
          <a:prstGeom prst="rect">
            <a:avLst/>
          </a:prstGeom>
          <a:ln>
            <a:noFill/>
          </a:ln>
          <a:effectLst>
            <a:outerShdw blurRad="292100" dist="139700" dir="2700000" algn="tl" rotWithShape="0">
              <a:srgbClr val="333333">
                <a:alpha val="65000"/>
              </a:srgbClr>
            </a:outerShdw>
          </a:effectLst>
        </p:spPr>
      </p:pic>
      <p:sp>
        <p:nvSpPr>
          <p:cNvPr id="14" name="Marcador de texto 6"/>
          <p:cNvSpPr>
            <a:spLocks noGrp="1"/>
          </p:cNvSpPr>
          <p:nvPr>
            <p:ph type="body" idx="4294967295"/>
          </p:nvPr>
        </p:nvSpPr>
        <p:spPr>
          <a:xfrm>
            <a:off x="-190372" y="1739652"/>
            <a:ext cx="3320108" cy="639762"/>
          </a:xfrm>
          <a:prstGeom prst="rect">
            <a:avLst/>
          </a:prstGeom>
        </p:spPr>
        <p:txBody>
          <a:bodyPr>
            <a:normAutofit/>
          </a:bodyPr>
          <a:lstStyle/>
          <a:p>
            <a:pPr algn="ctr">
              <a:buNone/>
            </a:pPr>
            <a:r>
              <a:rPr lang="es-ES" b="1" dirty="0">
                <a:solidFill>
                  <a:srgbClr val="DD3137"/>
                </a:solidFill>
              </a:rPr>
              <a:t>Enséñale a: </a:t>
            </a:r>
          </a:p>
        </p:txBody>
      </p:sp>
      <p:graphicFrame>
        <p:nvGraphicFramePr>
          <p:cNvPr id="6" name="Marcador de contenido 5"/>
          <p:cNvGraphicFramePr>
            <a:graphicFrameLocks noGrp="1"/>
          </p:cNvGraphicFramePr>
          <p:nvPr>
            <p:ph sz="quarter" idx="4294967295"/>
            <p:extLst/>
          </p:nvPr>
        </p:nvGraphicFramePr>
        <p:xfrm>
          <a:off x="2987824" y="836712"/>
          <a:ext cx="5976937" cy="52562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ítulo 2"/>
          <p:cNvSpPr>
            <a:spLocks noGrp="1"/>
          </p:cNvSpPr>
          <p:nvPr>
            <p:ph type="title"/>
          </p:nvPr>
        </p:nvSpPr>
        <p:spPr/>
        <p:txBody>
          <a:bodyPr/>
          <a:lstStyle/>
          <a:p>
            <a:r>
              <a:rPr lang="es-ES" dirty="0"/>
              <a:t>Mediación activa (II)</a:t>
            </a:r>
          </a:p>
        </p:txBody>
      </p:sp>
      <p:sp>
        <p:nvSpPr>
          <p:cNvPr id="9" name="Marcador de texto 8"/>
          <p:cNvSpPr txBox="1">
            <a:spLocks/>
          </p:cNvSpPr>
          <p:nvPr/>
        </p:nvSpPr>
        <p:spPr>
          <a:xfrm>
            <a:off x="457200" y="6398603"/>
            <a:ext cx="8229600" cy="288032"/>
          </a:xfrm>
          <a:prstGeom prst="rect">
            <a:avLst/>
          </a:prstGeom>
        </p:spPr>
        <p:txBody>
          <a:bodyPr/>
          <a:lstStyle>
            <a:lvl1pPr marL="0" indent="0" algn="ctr" defTabSz="457200" rtl="0" eaLnBrk="1" latinLnBrk="0" hangingPunct="1">
              <a:spcBef>
                <a:spcPct val="20000"/>
              </a:spcBef>
              <a:buFont typeface="Arial"/>
              <a:buNone/>
              <a:defRPr sz="14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a:t>Mediación parental activa. Pautas</a:t>
            </a:r>
            <a:endParaRPr lang="es-ES" dirty="0"/>
          </a:p>
        </p:txBody>
      </p:sp>
    </p:spTree>
    <p:extLst>
      <p:ext uri="{BB962C8B-B14F-4D97-AF65-F5344CB8AC3E}">
        <p14:creationId xmlns:p14="http://schemas.microsoft.com/office/powerpoint/2010/main" val="1848482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8" y="3571487"/>
            <a:ext cx="3923607" cy="2618509"/>
          </a:xfrm>
          <a:prstGeom prst="rect">
            <a:avLst/>
          </a:prstGeom>
        </p:spPr>
      </p:pic>
      <p:sp>
        <p:nvSpPr>
          <p:cNvPr id="7" name="Título 6"/>
          <p:cNvSpPr>
            <a:spLocks noGrp="1"/>
          </p:cNvSpPr>
          <p:nvPr>
            <p:ph type="title"/>
          </p:nvPr>
        </p:nvSpPr>
        <p:spPr/>
        <p:txBody>
          <a:bodyPr/>
          <a:lstStyle/>
          <a:p>
            <a:r>
              <a:rPr lang="es-ES" dirty="0"/>
              <a:t>Estrategias de mediación restrictiva</a:t>
            </a:r>
          </a:p>
        </p:txBody>
      </p:sp>
      <p:sp>
        <p:nvSpPr>
          <p:cNvPr id="8" name="Marcador de texto 7"/>
          <p:cNvSpPr>
            <a:spLocks noGrp="1"/>
          </p:cNvSpPr>
          <p:nvPr>
            <p:ph type="body" sz="quarter" idx="11"/>
          </p:nvPr>
        </p:nvSpPr>
        <p:spPr/>
        <p:txBody>
          <a:bodyPr/>
          <a:lstStyle/>
          <a:p>
            <a:r>
              <a:rPr lang="es-ES" dirty="0"/>
              <a:t>Mediación parental restrictivas. Estrategias</a:t>
            </a:r>
          </a:p>
        </p:txBody>
      </p:sp>
      <p:graphicFrame>
        <p:nvGraphicFramePr>
          <p:cNvPr id="12" name="Diagrama 11"/>
          <p:cNvGraphicFramePr/>
          <p:nvPr>
            <p:extLst>
              <p:ext uri="{D42A27DB-BD31-4B8C-83A1-F6EECF244321}">
                <p14:modId xmlns:p14="http://schemas.microsoft.com/office/powerpoint/2010/main" val="1267693266"/>
              </p:ext>
            </p:extLst>
          </p:nvPr>
        </p:nvGraphicFramePr>
        <p:xfrm>
          <a:off x="457200" y="1340768"/>
          <a:ext cx="8352928" cy="34563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34574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a:t>Pactos para limitar el uso de las TIC</a:t>
            </a:r>
          </a:p>
        </p:txBody>
      </p:sp>
      <p:sp>
        <p:nvSpPr>
          <p:cNvPr id="5" name="Marcador de texto 4"/>
          <p:cNvSpPr>
            <a:spLocks noGrp="1"/>
          </p:cNvSpPr>
          <p:nvPr>
            <p:ph type="body" sz="quarter" idx="11"/>
          </p:nvPr>
        </p:nvSpPr>
        <p:spPr/>
        <p:txBody>
          <a:bodyPr/>
          <a:lstStyle/>
          <a:p>
            <a:r>
              <a:rPr lang="es-ES" dirty="0"/>
              <a:t>Mediación parental restrictiva. Ejemplos</a:t>
            </a:r>
          </a:p>
        </p:txBody>
      </p:sp>
      <p:pic>
        <p:nvPicPr>
          <p:cNvPr id="2" name="1 Imagen">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584" y="1203962"/>
            <a:ext cx="3632816" cy="4450075"/>
          </a:xfrm>
          <a:prstGeom prst="rect">
            <a:avLst/>
          </a:prstGeom>
        </p:spPr>
      </p:pic>
      <p:pic>
        <p:nvPicPr>
          <p:cNvPr id="12" name="Marcador de contenido 13">
            <a:hlinkClick r:id="rId6"/>
          </p:cNvPr>
          <p:cNvPicPr>
            <a:picLocks noGrp="1" noChangeAspect="1"/>
          </p:cNvPicPr>
          <p:nvPr>
            <p:ph idx="4294967295"/>
          </p:nvPr>
        </p:nvPicPr>
        <p:blipFill>
          <a:blip r:embed="rId7" cstate="print"/>
          <a:stretch>
            <a:fillRect/>
          </a:stretch>
        </p:blipFill>
        <p:spPr>
          <a:xfrm rot="21222058">
            <a:off x="4971258" y="1370391"/>
            <a:ext cx="3129583" cy="3512277"/>
          </a:xfrm>
          <a:prstGeom prst="rect">
            <a:avLst/>
          </a:prstGeom>
        </p:spPr>
      </p:pic>
      <p:graphicFrame>
        <p:nvGraphicFramePr>
          <p:cNvPr id="13" name="Objeto 12">
            <a:hlinkClick r:id="rId8"/>
          </p:cNvPr>
          <p:cNvGraphicFramePr>
            <a:graphicFrameLocks noChangeAspect="1"/>
          </p:cNvGraphicFramePr>
          <p:nvPr>
            <p:extLst/>
          </p:nvPr>
        </p:nvGraphicFramePr>
        <p:xfrm>
          <a:off x="5796136" y="3429000"/>
          <a:ext cx="2758760" cy="2463156"/>
        </p:xfrm>
        <a:graphic>
          <a:graphicData uri="http://schemas.openxmlformats.org/presentationml/2006/ole">
            <mc:AlternateContent xmlns:mc="http://schemas.openxmlformats.org/markup-compatibility/2006">
              <mc:Choice xmlns:v="urn:schemas-microsoft-com:vml" Requires="v">
                <p:oleObj spid="_x0000_s1137" name="Imagen de mapa de bits" r:id="rId9" imgW="6903720" imgH="6164640" progId="PBrush">
                  <p:embed/>
                </p:oleObj>
              </mc:Choice>
              <mc:Fallback>
                <p:oleObj name="Imagen de mapa de bits" r:id="rId9" imgW="6903720" imgH="6164640" progId="PBrush">
                  <p:embed/>
                  <p:pic>
                    <p:nvPicPr>
                      <p:cNvPr id="13" name="Objeto 12">
                        <a:hlinkClick r:id="rId8"/>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6136" y="3429000"/>
                        <a:ext cx="2758760" cy="2463156"/>
                      </a:xfrm>
                      <a:prstGeom prst="rect">
                        <a:avLst/>
                      </a:prstGeom>
                      <a:noFill/>
                      <a:extLst/>
                    </p:spPr>
                  </p:pic>
                </p:oleObj>
              </mc:Fallback>
            </mc:AlternateContent>
          </a:graphicData>
        </a:graphic>
      </p:graphicFrame>
    </p:spTree>
    <p:extLst>
      <p:ext uri="{BB962C8B-B14F-4D97-AF65-F5344CB8AC3E}">
        <p14:creationId xmlns:p14="http://schemas.microsoft.com/office/powerpoint/2010/main" val="131879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a:t>Herramientas de control parental</a:t>
            </a:r>
          </a:p>
        </p:txBody>
      </p:sp>
      <p:sp>
        <p:nvSpPr>
          <p:cNvPr id="8" name="Marcador de texto 7"/>
          <p:cNvSpPr>
            <a:spLocks noGrp="1"/>
          </p:cNvSpPr>
          <p:nvPr>
            <p:ph type="body" sz="quarter" idx="11"/>
          </p:nvPr>
        </p:nvSpPr>
        <p:spPr/>
        <p:txBody>
          <a:bodyPr/>
          <a:lstStyle/>
          <a:p>
            <a:r>
              <a:rPr lang="es-ES" dirty="0"/>
              <a:t>Mediación parental restrictiva. Ejemplos</a:t>
            </a:r>
          </a:p>
        </p:txBody>
      </p:sp>
      <p:pic>
        <p:nvPicPr>
          <p:cNvPr id="5" name="Imagen 4"/>
          <p:cNvPicPr>
            <a:picLocks noChangeAspect="1"/>
          </p:cNvPicPr>
          <p:nvPr/>
        </p:nvPicPr>
        <p:blipFill>
          <a:blip r:embed="rId3"/>
          <a:stretch>
            <a:fillRect/>
          </a:stretch>
        </p:blipFill>
        <p:spPr>
          <a:xfrm>
            <a:off x="1259632" y="1085351"/>
            <a:ext cx="7027118" cy="4541973"/>
          </a:xfrm>
          <a:prstGeom prst="rect">
            <a:avLst/>
          </a:prstGeom>
        </p:spPr>
      </p:pic>
      <p:sp>
        <p:nvSpPr>
          <p:cNvPr id="9" name="1 Rectángulo"/>
          <p:cNvSpPr/>
          <p:nvPr/>
        </p:nvSpPr>
        <p:spPr>
          <a:xfrm>
            <a:off x="3743400" y="949757"/>
            <a:ext cx="5976664" cy="369332"/>
          </a:xfrm>
          <a:prstGeom prst="rect">
            <a:avLst/>
          </a:prstGeom>
        </p:spPr>
        <p:txBody>
          <a:bodyPr wrap="square">
            <a:spAutoFit/>
          </a:bodyPr>
          <a:lstStyle/>
          <a:p>
            <a:pPr algn="ctr"/>
            <a:r>
              <a:rPr lang="es-ES" dirty="0">
                <a:solidFill>
                  <a:srgbClr val="FF0000"/>
                </a:solidFill>
                <a:hlinkClick r:id="rId4"/>
              </a:rPr>
              <a:t>https://www.is4k.es/de-utilidad/herramientas</a:t>
            </a:r>
            <a:endParaRPr lang="es-ES" dirty="0">
              <a:solidFill>
                <a:srgbClr val="FF0000"/>
              </a:solidFill>
            </a:endParaRPr>
          </a:p>
        </p:txBody>
      </p:sp>
      <p:sp>
        <p:nvSpPr>
          <p:cNvPr id="6" name="CuadroTexto 5">
            <a:extLst>
              <a:ext uri="{FF2B5EF4-FFF2-40B4-BE49-F238E27FC236}">
                <a16:creationId xmlns:a16="http://schemas.microsoft.com/office/drawing/2014/main" id="{8BDA94E0-15D1-4875-BA4A-864F593EB7A6}"/>
              </a:ext>
            </a:extLst>
          </p:cNvPr>
          <p:cNvSpPr txBox="1"/>
          <p:nvPr/>
        </p:nvSpPr>
        <p:spPr>
          <a:xfrm>
            <a:off x="428002" y="5648505"/>
            <a:ext cx="2136547" cy="369332"/>
          </a:xfrm>
          <a:prstGeom prst="rect">
            <a:avLst/>
          </a:prstGeom>
          <a:noFill/>
        </p:spPr>
        <p:txBody>
          <a:bodyPr wrap="none" rtlCol="0">
            <a:spAutoFit/>
          </a:bodyPr>
          <a:lstStyle/>
          <a:p>
            <a:r>
              <a:rPr lang="es-ES" dirty="0">
                <a:hlinkClick r:id="rId5"/>
              </a:rPr>
              <a:t>Lectura Obligatoria 1</a:t>
            </a:r>
            <a:endParaRPr lang="es-ES" dirty="0"/>
          </a:p>
        </p:txBody>
      </p:sp>
      <p:sp>
        <p:nvSpPr>
          <p:cNvPr id="10" name="CuadroTexto 9">
            <a:extLst>
              <a:ext uri="{FF2B5EF4-FFF2-40B4-BE49-F238E27FC236}">
                <a16:creationId xmlns:a16="http://schemas.microsoft.com/office/drawing/2014/main" id="{55AB653D-40BE-4826-9AF5-C919A815A180}"/>
              </a:ext>
            </a:extLst>
          </p:cNvPr>
          <p:cNvSpPr txBox="1"/>
          <p:nvPr/>
        </p:nvSpPr>
        <p:spPr>
          <a:xfrm>
            <a:off x="3227541" y="5638758"/>
            <a:ext cx="2136547" cy="369332"/>
          </a:xfrm>
          <a:prstGeom prst="rect">
            <a:avLst/>
          </a:prstGeom>
          <a:noFill/>
        </p:spPr>
        <p:txBody>
          <a:bodyPr wrap="none" rtlCol="0">
            <a:spAutoFit/>
          </a:bodyPr>
          <a:lstStyle/>
          <a:p>
            <a:r>
              <a:rPr lang="es-ES" dirty="0">
                <a:hlinkClick r:id="rId6"/>
              </a:rPr>
              <a:t>Lectura Obligatoria 2</a:t>
            </a:r>
            <a:endParaRPr lang="es-ES" dirty="0"/>
          </a:p>
        </p:txBody>
      </p:sp>
      <p:sp>
        <p:nvSpPr>
          <p:cNvPr id="11" name="CuadroTexto 10">
            <a:extLst>
              <a:ext uri="{FF2B5EF4-FFF2-40B4-BE49-F238E27FC236}">
                <a16:creationId xmlns:a16="http://schemas.microsoft.com/office/drawing/2014/main" id="{63A3599E-0E77-47D7-98B7-9426B6ACFA30}"/>
              </a:ext>
            </a:extLst>
          </p:cNvPr>
          <p:cNvSpPr txBox="1"/>
          <p:nvPr/>
        </p:nvSpPr>
        <p:spPr>
          <a:xfrm>
            <a:off x="5891837" y="5614852"/>
            <a:ext cx="2136547" cy="369332"/>
          </a:xfrm>
          <a:prstGeom prst="rect">
            <a:avLst/>
          </a:prstGeom>
          <a:noFill/>
        </p:spPr>
        <p:txBody>
          <a:bodyPr wrap="none" rtlCol="0">
            <a:spAutoFit/>
          </a:bodyPr>
          <a:lstStyle/>
          <a:p>
            <a:r>
              <a:rPr lang="es-ES" dirty="0">
                <a:hlinkClick r:id="rId7"/>
              </a:rPr>
              <a:t>Lectura Obligatoria 3</a:t>
            </a:r>
            <a:endParaRPr lang="es-ES" dirty="0"/>
          </a:p>
        </p:txBody>
      </p:sp>
    </p:spTree>
    <p:extLst>
      <p:ext uri="{BB962C8B-B14F-4D97-AF65-F5344CB8AC3E}">
        <p14:creationId xmlns:p14="http://schemas.microsoft.com/office/powerpoint/2010/main" val="3502274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57200" y="177900"/>
            <a:ext cx="8229600" cy="658812"/>
          </a:xfrm>
        </p:spPr>
        <p:txBody>
          <a:bodyPr/>
          <a:lstStyle/>
          <a:p>
            <a:r>
              <a:rPr lang="es-ES" dirty="0"/>
              <a:t>Recomendaciones adaptadas en función de la edad del menor</a:t>
            </a:r>
          </a:p>
        </p:txBody>
      </p:sp>
      <p:pic>
        <p:nvPicPr>
          <p:cNvPr id="6" name="Marcador de contenido 5"/>
          <p:cNvPicPr>
            <a:picLocks noGrp="1" noChangeAspect="1"/>
          </p:cNvPicPr>
          <p:nvPr>
            <p:ph sz="quarter" idx="10"/>
          </p:nvPr>
        </p:nvPicPr>
        <p:blipFill>
          <a:blip r:embed="rId3" cstate="print"/>
          <a:stretch>
            <a:fillRect/>
          </a:stretch>
        </p:blipFill>
        <p:spPr>
          <a:xfrm>
            <a:off x="1003901" y="1196752"/>
            <a:ext cx="7136197" cy="4679950"/>
          </a:xfrm>
          <a:prstGeom prst="rect">
            <a:avLst/>
          </a:prstGeom>
        </p:spPr>
      </p:pic>
      <p:sp>
        <p:nvSpPr>
          <p:cNvPr id="8" name="Marcador de texto 7"/>
          <p:cNvSpPr>
            <a:spLocks noGrp="1"/>
          </p:cNvSpPr>
          <p:nvPr>
            <p:ph type="body" sz="quarter" idx="11"/>
          </p:nvPr>
        </p:nvSpPr>
        <p:spPr/>
        <p:txBody>
          <a:bodyPr/>
          <a:lstStyle/>
          <a:p>
            <a:r>
              <a:rPr lang="es-ES" dirty="0"/>
              <a:t>Mediación parental. Recomendaciones por grupo de edad</a:t>
            </a:r>
          </a:p>
        </p:txBody>
      </p:sp>
      <p:sp>
        <p:nvSpPr>
          <p:cNvPr id="2" name="Rectángulo 1">
            <a:extLst>
              <a:ext uri="{FF2B5EF4-FFF2-40B4-BE49-F238E27FC236}">
                <a16:creationId xmlns:a16="http://schemas.microsoft.com/office/drawing/2014/main" id="{34705940-12D6-4694-A8A9-5E1C0DD70986}"/>
              </a:ext>
            </a:extLst>
          </p:cNvPr>
          <p:cNvSpPr/>
          <p:nvPr/>
        </p:nvSpPr>
        <p:spPr>
          <a:xfrm>
            <a:off x="1187624" y="5876702"/>
            <a:ext cx="7344816" cy="276999"/>
          </a:xfrm>
          <a:prstGeom prst="rect">
            <a:avLst/>
          </a:prstGeom>
        </p:spPr>
        <p:txBody>
          <a:bodyPr wrap="square">
            <a:spAutoFit/>
          </a:bodyPr>
          <a:lstStyle/>
          <a:p>
            <a:r>
              <a:rPr lang="es-ES" sz="1200" dirty="0"/>
              <a:t>https://www.is4k.es/sites/default/files/contenidos/herramientas/</a:t>
            </a:r>
            <a:r>
              <a:rPr lang="es-ES" sz="1200" dirty="0">
                <a:solidFill>
                  <a:srgbClr val="FF0000"/>
                </a:solidFill>
              </a:rPr>
              <a:t>is4k_guia_mediacion_parental_internet.pdf</a:t>
            </a:r>
          </a:p>
        </p:txBody>
      </p:sp>
    </p:spTree>
    <p:extLst>
      <p:ext uri="{BB962C8B-B14F-4D97-AF65-F5344CB8AC3E}">
        <p14:creationId xmlns:p14="http://schemas.microsoft.com/office/powerpoint/2010/main" val="3562952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976671-AB96-4778-8F1D-C5D5A529B962}"/>
              </a:ext>
            </a:extLst>
          </p:cNvPr>
          <p:cNvSpPr>
            <a:spLocks noGrp="1"/>
          </p:cNvSpPr>
          <p:nvPr>
            <p:ph type="title"/>
          </p:nvPr>
        </p:nvSpPr>
        <p:spPr/>
        <p:txBody>
          <a:bodyPr/>
          <a:lstStyle/>
          <a:p>
            <a:endParaRPr lang="es-ES"/>
          </a:p>
        </p:txBody>
      </p:sp>
      <p:sp>
        <p:nvSpPr>
          <p:cNvPr id="3" name="Marcador de texto 2">
            <a:extLst>
              <a:ext uri="{FF2B5EF4-FFF2-40B4-BE49-F238E27FC236}">
                <a16:creationId xmlns:a16="http://schemas.microsoft.com/office/drawing/2014/main" id="{144BE877-285A-4954-BE30-637EC881B4E9}"/>
              </a:ext>
            </a:extLst>
          </p:cNvPr>
          <p:cNvSpPr>
            <a:spLocks noGrp="1"/>
          </p:cNvSpPr>
          <p:nvPr>
            <p:ph type="body" sz="quarter" idx="11"/>
          </p:nvPr>
        </p:nvSpPr>
        <p:spPr/>
        <p:txBody>
          <a:bodyPr/>
          <a:lstStyle/>
          <a:p>
            <a:endParaRPr lang="es-ES"/>
          </a:p>
        </p:txBody>
      </p:sp>
      <p:pic>
        <p:nvPicPr>
          <p:cNvPr id="4" name="Imagen 3">
            <a:extLst>
              <a:ext uri="{FF2B5EF4-FFF2-40B4-BE49-F238E27FC236}">
                <a16:creationId xmlns:a16="http://schemas.microsoft.com/office/drawing/2014/main" id="{65E55A90-1E0B-45FE-98D7-F84CA9BFD771}"/>
              </a:ext>
            </a:extLst>
          </p:cNvPr>
          <p:cNvPicPr>
            <a:picLocks noChangeAspect="1"/>
          </p:cNvPicPr>
          <p:nvPr/>
        </p:nvPicPr>
        <p:blipFill rotWithShape="1">
          <a:blip r:embed="rId2"/>
          <a:srcRect t="17801" r="15350" b="62599"/>
          <a:stretch/>
        </p:blipFill>
        <p:spPr>
          <a:xfrm>
            <a:off x="611560" y="1124744"/>
            <a:ext cx="7740352" cy="1008112"/>
          </a:xfrm>
          <a:prstGeom prst="rect">
            <a:avLst/>
          </a:prstGeom>
        </p:spPr>
      </p:pic>
      <p:pic>
        <p:nvPicPr>
          <p:cNvPr id="5" name="Imagen 4">
            <a:extLst>
              <a:ext uri="{FF2B5EF4-FFF2-40B4-BE49-F238E27FC236}">
                <a16:creationId xmlns:a16="http://schemas.microsoft.com/office/drawing/2014/main" id="{6EF416A8-7A67-4578-88DC-602DF7037EB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0997" t="36000" r="10625" b="10801"/>
          <a:stretch/>
        </p:blipFill>
        <p:spPr>
          <a:xfrm>
            <a:off x="179512" y="2324150"/>
            <a:ext cx="8928992" cy="3409106"/>
          </a:xfrm>
          <a:prstGeom prst="rect">
            <a:avLst/>
          </a:prstGeom>
        </p:spPr>
      </p:pic>
    </p:spTree>
    <p:extLst>
      <p:ext uri="{BB962C8B-B14F-4D97-AF65-F5344CB8AC3E}">
        <p14:creationId xmlns:p14="http://schemas.microsoft.com/office/powerpoint/2010/main" val="256833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es-ES" dirty="0"/>
              <a:t>Los peligros del acoso en Internet</a:t>
            </a:r>
          </a:p>
        </p:txBody>
      </p:sp>
      <p:pic>
        <p:nvPicPr>
          <p:cNvPr id="5" name="Marcador de contenido 4">
            <a:hlinkClick r:id="rId3" action="ppaction://hlinkfile"/>
          </p:cNvPr>
          <p:cNvPicPr>
            <a:picLocks noGrp="1" noChangeAspect="1"/>
          </p:cNvPicPr>
          <p:nvPr>
            <p:ph sz="quarter" idx="10"/>
          </p:nvPr>
        </p:nvPicPr>
        <p:blipFill>
          <a:blip r:embed="rId4" cstate="print">
            <a:extLst>
              <a:ext uri="{28A0092B-C50C-407E-A947-70E740481C1C}">
                <a14:useLocalDpi xmlns:a14="http://schemas.microsoft.com/office/drawing/2010/main" val="0"/>
              </a:ext>
            </a:extLst>
          </a:blip>
          <a:stretch>
            <a:fillRect/>
          </a:stretch>
        </p:blipFill>
        <p:spPr>
          <a:xfrm>
            <a:off x="2020313" y="1052736"/>
            <a:ext cx="2623695" cy="28236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Marcador de texto 7"/>
          <p:cNvSpPr>
            <a:spLocks noGrp="1"/>
          </p:cNvSpPr>
          <p:nvPr>
            <p:ph type="body" sz="quarter" idx="11"/>
          </p:nvPr>
        </p:nvSpPr>
        <p:spPr/>
        <p:txBody>
          <a:bodyPr/>
          <a:lstStyle/>
          <a:p>
            <a:r>
              <a:rPr lang="es-ES" dirty="0"/>
              <a:t>Mediación parental. Recomendaciones específicas</a:t>
            </a:r>
          </a:p>
        </p:txBody>
      </p:sp>
      <p:pic>
        <p:nvPicPr>
          <p:cNvPr id="7" name="Picture 2" descr="http://www.steppinoutband.net/wp-content/uploads/2015/03/media_video_icon_pc_800_clr_4466.png">
            <a:hlinkClick r:id="rId3" action="ppaction://hlinkfile"/>
            <a:extLst>
              <a:ext uri="{FF2B5EF4-FFF2-40B4-BE49-F238E27FC236}">
                <a16:creationId xmlns:a16="http://schemas.microsoft.com/office/drawing/2014/main" id="{C849BD39-738C-4BE5-AD77-E345893A86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120" y="1357561"/>
            <a:ext cx="1006487" cy="100648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DF67760E-A6DA-47DC-9600-DB8DE92412A9}"/>
              </a:ext>
            </a:extLst>
          </p:cNvPr>
          <p:cNvSpPr/>
          <p:nvPr/>
        </p:nvSpPr>
        <p:spPr>
          <a:xfrm>
            <a:off x="31437" y="4104439"/>
            <a:ext cx="5904656" cy="1015663"/>
          </a:xfrm>
          <a:prstGeom prst="rect">
            <a:avLst/>
          </a:prstGeom>
        </p:spPr>
        <p:txBody>
          <a:bodyPr wrap="square">
            <a:spAutoFit/>
          </a:bodyPr>
          <a:lstStyle/>
          <a:p>
            <a:pPr algn="ctr"/>
            <a:r>
              <a:rPr lang="es-ES" sz="1200" b="1" dirty="0"/>
              <a:t>Delitos</a:t>
            </a:r>
            <a:r>
              <a:rPr lang="es-ES" sz="1200" dirty="0"/>
              <a:t>:</a:t>
            </a:r>
            <a:br>
              <a:rPr lang="es-ES" sz="1200" dirty="0"/>
            </a:br>
            <a:r>
              <a:rPr lang="es-ES" sz="1200" dirty="0"/>
              <a:t>Descubrimiento, revelación de secretos e integridad moral. (197 al 201 CP)  </a:t>
            </a:r>
            <a:br>
              <a:rPr lang="es-ES" sz="1200" dirty="0"/>
            </a:br>
            <a:r>
              <a:rPr lang="es-ES" sz="1200" dirty="0"/>
              <a:t>Amenazas, coacciones, acoso.  (Ley Orgánica 1/2015)</a:t>
            </a:r>
            <a:br>
              <a:rPr lang="es-ES" sz="1200" dirty="0"/>
            </a:br>
            <a:r>
              <a:rPr lang="es-ES" sz="1200" dirty="0"/>
              <a:t>Calumnias e injurias. (205 y 208 CP)</a:t>
            </a:r>
            <a:br>
              <a:rPr lang="es-ES" sz="1200" dirty="0"/>
            </a:br>
            <a:r>
              <a:rPr lang="es-ES" sz="1200" dirty="0"/>
              <a:t>Violencia de género.</a:t>
            </a:r>
          </a:p>
        </p:txBody>
      </p:sp>
      <p:sp>
        <p:nvSpPr>
          <p:cNvPr id="10" name="Rectángulo 9">
            <a:extLst>
              <a:ext uri="{FF2B5EF4-FFF2-40B4-BE49-F238E27FC236}">
                <a16:creationId xmlns:a16="http://schemas.microsoft.com/office/drawing/2014/main" id="{6BE6731B-0353-4740-867E-2D103CEE855A}"/>
              </a:ext>
            </a:extLst>
          </p:cNvPr>
          <p:cNvSpPr/>
          <p:nvPr/>
        </p:nvSpPr>
        <p:spPr>
          <a:xfrm>
            <a:off x="3672408" y="4869160"/>
            <a:ext cx="4572000" cy="1384995"/>
          </a:xfrm>
          <a:prstGeom prst="rect">
            <a:avLst/>
          </a:prstGeom>
        </p:spPr>
        <p:txBody>
          <a:bodyPr>
            <a:spAutoFit/>
          </a:bodyPr>
          <a:lstStyle/>
          <a:p>
            <a:pPr algn="ctr"/>
            <a:r>
              <a:rPr lang="es-ES" sz="1200" dirty="0"/>
              <a:t>Libertad e indemnidad sexual. (184 CP)</a:t>
            </a:r>
          </a:p>
          <a:p>
            <a:pPr algn="ctr"/>
            <a:r>
              <a:rPr lang="es-ES" sz="1200" dirty="0"/>
              <a:t>Suplantación de identidad.  (varios CP)</a:t>
            </a:r>
          </a:p>
          <a:p>
            <a:pPr algn="ctr"/>
            <a:r>
              <a:rPr lang="es-ES" sz="1200" dirty="0"/>
              <a:t>Odio. (510 CP)</a:t>
            </a:r>
          </a:p>
          <a:p>
            <a:pPr algn="ctr"/>
            <a:r>
              <a:rPr lang="es-ES" sz="1200" dirty="0"/>
              <a:t>Trato degradante. (173.1 CP)</a:t>
            </a:r>
          </a:p>
          <a:p>
            <a:pPr algn="ctr"/>
            <a:r>
              <a:rPr lang="es-ES" sz="1200" dirty="0"/>
              <a:t>Intromisión en el derecho al honor, intimidad y a su propia imagen</a:t>
            </a:r>
            <a:br>
              <a:rPr lang="es-ES" sz="1200" dirty="0"/>
            </a:br>
            <a:r>
              <a:rPr lang="es-ES" sz="1200" dirty="0"/>
              <a:t>(Ley Orgánica 1/1982)</a:t>
            </a:r>
          </a:p>
          <a:p>
            <a:pPr algn="ctr"/>
            <a:endParaRPr lang="es-ES" sz="1200" dirty="0"/>
          </a:p>
        </p:txBody>
      </p:sp>
    </p:spTree>
    <p:extLst>
      <p:ext uri="{BB962C8B-B14F-4D97-AF65-F5344CB8AC3E}">
        <p14:creationId xmlns:p14="http://schemas.microsoft.com/office/powerpoint/2010/main" val="2154835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es-ES" dirty="0"/>
              <a:t>Cómo responder ante un incidente</a:t>
            </a:r>
          </a:p>
        </p:txBody>
      </p:sp>
      <p:graphicFrame>
        <p:nvGraphicFramePr>
          <p:cNvPr id="5" name="Marcador de contenido 4"/>
          <p:cNvGraphicFramePr>
            <a:graphicFrameLocks noGrp="1"/>
          </p:cNvGraphicFramePr>
          <p:nvPr>
            <p:ph sz="quarter" idx="10"/>
            <p:extLst/>
          </p:nvPr>
        </p:nvGraphicFramePr>
        <p:xfrm>
          <a:off x="107504" y="836712"/>
          <a:ext cx="5410944" cy="4679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Marcador de texto 8"/>
          <p:cNvSpPr>
            <a:spLocks noGrp="1"/>
          </p:cNvSpPr>
          <p:nvPr>
            <p:ph type="body" sz="quarter" idx="11"/>
          </p:nvPr>
        </p:nvSpPr>
        <p:spPr/>
        <p:txBody>
          <a:bodyPr/>
          <a:lstStyle/>
          <a:p>
            <a:r>
              <a:rPr lang="es-ES" dirty="0"/>
              <a:t>Cómo responder ante un incidente</a:t>
            </a:r>
          </a:p>
        </p:txBody>
      </p:sp>
      <p:graphicFrame>
        <p:nvGraphicFramePr>
          <p:cNvPr id="7" name="Marcador de contenido 4"/>
          <p:cNvGraphicFramePr>
            <a:graphicFrameLocks/>
          </p:cNvGraphicFramePr>
          <p:nvPr>
            <p:extLst/>
          </p:nvPr>
        </p:nvGraphicFramePr>
        <p:xfrm>
          <a:off x="4716016" y="2204864"/>
          <a:ext cx="3888432" cy="34030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CuadroTexto 1">
            <a:extLst>
              <a:ext uri="{FF2B5EF4-FFF2-40B4-BE49-F238E27FC236}">
                <a16:creationId xmlns:a16="http://schemas.microsoft.com/office/drawing/2014/main" id="{F20D3F7A-0A24-4F9E-A6B7-803A7C619FF0}"/>
              </a:ext>
            </a:extLst>
          </p:cNvPr>
          <p:cNvSpPr txBox="1"/>
          <p:nvPr/>
        </p:nvSpPr>
        <p:spPr>
          <a:xfrm>
            <a:off x="1278204" y="5707732"/>
            <a:ext cx="2645724" cy="369332"/>
          </a:xfrm>
          <a:prstGeom prst="rect">
            <a:avLst/>
          </a:prstGeom>
          <a:noFill/>
        </p:spPr>
        <p:txBody>
          <a:bodyPr wrap="none" rtlCol="0">
            <a:spAutoFit/>
          </a:bodyPr>
          <a:lstStyle/>
          <a:p>
            <a:r>
              <a:rPr lang="es-ES" dirty="0">
                <a:hlinkClick r:id="rId13"/>
              </a:rPr>
              <a:t>Recopilación de pruebas 1</a:t>
            </a:r>
            <a:endParaRPr lang="es-ES" dirty="0"/>
          </a:p>
        </p:txBody>
      </p:sp>
      <p:sp>
        <p:nvSpPr>
          <p:cNvPr id="8" name="CuadroTexto 7">
            <a:extLst>
              <a:ext uri="{FF2B5EF4-FFF2-40B4-BE49-F238E27FC236}">
                <a16:creationId xmlns:a16="http://schemas.microsoft.com/office/drawing/2014/main" id="{4111A298-F4CF-412D-9ED8-277F5580ED8D}"/>
              </a:ext>
            </a:extLst>
          </p:cNvPr>
          <p:cNvSpPr txBox="1"/>
          <p:nvPr/>
        </p:nvSpPr>
        <p:spPr>
          <a:xfrm>
            <a:off x="5094628" y="5707732"/>
            <a:ext cx="2645724" cy="369332"/>
          </a:xfrm>
          <a:prstGeom prst="rect">
            <a:avLst/>
          </a:prstGeom>
          <a:noFill/>
        </p:spPr>
        <p:txBody>
          <a:bodyPr wrap="none" rtlCol="0">
            <a:spAutoFit/>
          </a:bodyPr>
          <a:lstStyle/>
          <a:p>
            <a:r>
              <a:rPr lang="es-ES" dirty="0">
                <a:hlinkClick r:id="rId14"/>
              </a:rPr>
              <a:t>Recopilación de pruebas 2</a:t>
            </a:r>
            <a:endParaRPr lang="es-ES" dirty="0"/>
          </a:p>
        </p:txBody>
      </p:sp>
    </p:spTree>
    <p:extLst>
      <p:ext uri="{BB962C8B-B14F-4D97-AF65-F5344CB8AC3E}">
        <p14:creationId xmlns:p14="http://schemas.microsoft.com/office/powerpoint/2010/main" val="1181973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1"/>
          </p:nvPr>
        </p:nvSpPr>
        <p:spPr/>
        <p:txBody>
          <a:bodyPr>
            <a:normAutofit lnSpcReduction="10000"/>
          </a:bodyPr>
          <a:lstStyle/>
          <a:p>
            <a:r>
              <a:rPr lang="es-ES" dirty="0"/>
              <a:t>¿En donde nos encontramos?</a:t>
            </a:r>
          </a:p>
        </p:txBody>
      </p:sp>
      <p:pic>
        <p:nvPicPr>
          <p:cNvPr id="7" name="6 Marcador de contenido" descr="infografía-de-la-historia-de-internet.jpg"/>
          <p:cNvPicPr>
            <a:picLocks noGrp="1" noChangeAspect="1"/>
          </p:cNvPicPr>
          <p:nvPr>
            <p:ph sz="quarter" idx="10"/>
          </p:nvPr>
        </p:nvPicPr>
        <p:blipFill>
          <a:blip r:embed="rId2" cstate="print"/>
          <a:stretch>
            <a:fillRect/>
          </a:stretch>
        </p:blipFill>
        <p:spPr>
          <a:xfrm>
            <a:off x="179512" y="332656"/>
            <a:ext cx="4003415" cy="5544616"/>
          </a:xfrm>
        </p:spPr>
      </p:pic>
      <p:cxnSp>
        <p:nvCxnSpPr>
          <p:cNvPr id="9" name="8 Conector recto"/>
          <p:cNvCxnSpPr/>
          <p:nvPr/>
        </p:nvCxnSpPr>
        <p:spPr>
          <a:xfrm>
            <a:off x="5378297" y="4149080"/>
            <a:ext cx="0" cy="14401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13 Conector recto"/>
          <p:cNvCxnSpPr/>
          <p:nvPr/>
        </p:nvCxnSpPr>
        <p:spPr>
          <a:xfrm>
            <a:off x="4211960" y="1340768"/>
            <a:ext cx="1166337" cy="2808312"/>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16 Conector recto"/>
          <p:cNvCxnSpPr>
            <a:cxnSpLocks/>
          </p:cNvCxnSpPr>
          <p:nvPr/>
        </p:nvCxnSpPr>
        <p:spPr>
          <a:xfrm flipV="1">
            <a:off x="4298177" y="5589240"/>
            <a:ext cx="1080120" cy="36004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18 CuadroTexto"/>
          <p:cNvSpPr txBox="1"/>
          <p:nvPr/>
        </p:nvSpPr>
        <p:spPr>
          <a:xfrm>
            <a:off x="4178061" y="4293096"/>
            <a:ext cx="780983" cy="246221"/>
          </a:xfrm>
          <a:prstGeom prst="rect">
            <a:avLst/>
          </a:prstGeom>
          <a:noFill/>
        </p:spPr>
        <p:txBody>
          <a:bodyPr wrap="none" rtlCol="0">
            <a:spAutoFit/>
          </a:bodyPr>
          <a:lstStyle/>
          <a:p>
            <a:r>
              <a:rPr lang="es-ES" sz="1000" dirty="0"/>
              <a:t>RS: 15 años</a:t>
            </a:r>
          </a:p>
        </p:txBody>
      </p:sp>
      <p:sp>
        <p:nvSpPr>
          <p:cNvPr id="20" name="19 CuadroTexto"/>
          <p:cNvSpPr txBox="1"/>
          <p:nvPr/>
        </p:nvSpPr>
        <p:spPr>
          <a:xfrm>
            <a:off x="4178061" y="4012636"/>
            <a:ext cx="926857" cy="246221"/>
          </a:xfrm>
          <a:prstGeom prst="rect">
            <a:avLst/>
          </a:prstGeom>
          <a:noFill/>
        </p:spPr>
        <p:txBody>
          <a:bodyPr wrap="none" rtlCol="0">
            <a:spAutoFit/>
          </a:bodyPr>
          <a:lstStyle/>
          <a:p>
            <a:r>
              <a:rPr lang="es-ES" sz="1000" dirty="0"/>
              <a:t>www: 26 años</a:t>
            </a:r>
          </a:p>
        </p:txBody>
      </p:sp>
      <p:sp>
        <p:nvSpPr>
          <p:cNvPr id="21" name="20 CuadroTexto"/>
          <p:cNvSpPr txBox="1"/>
          <p:nvPr/>
        </p:nvSpPr>
        <p:spPr>
          <a:xfrm>
            <a:off x="4178061" y="4581128"/>
            <a:ext cx="1271503" cy="400110"/>
          </a:xfrm>
          <a:prstGeom prst="rect">
            <a:avLst/>
          </a:prstGeom>
          <a:noFill/>
        </p:spPr>
        <p:txBody>
          <a:bodyPr wrap="none" rtlCol="0">
            <a:spAutoFit/>
          </a:bodyPr>
          <a:lstStyle/>
          <a:p>
            <a:r>
              <a:rPr lang="es-ES" sz="1000" dirty="0" err="1"/>
              <a:t>Whatsapp</a:t>
            </a:r>
            <a:r>
              <a:rPr lang="es-ES" sz="1000" dirty="0"/>
              <a:t> y Twitter: </a:t>
            </a:r>
            <a:br>
              <a:rPr lang="es-ES" sz="1000" dirty="0"/>
            </a:br>
            <a:r>
              <a:rPr lang="es-ES" sz="1000" dirty="0"/>
              <a:t>10 años</a:t>
            </a:r>
          </a:p>
        </p:txBody>
      </p:sp>
      <p:sp>
        <p:nvSpPr>
          <p:cNvPr id="23" name="22 CuadroTexto"/>
          <p:cNvSpPr txBox="1"/>
          <p:nvPr/>
        </p:nvSpPr>
        <p:spPr>
          <a:xfrm>
            <a:off x="4175512" y="4993244"/>
            <a:ext cx="740908" cy="400110"/>
          </a:xfrm>
          <a:prstGeom prst="rect">
            <a:avLst/>
          </a:prstGeom>
          <a:noFill/>
        </p:spPr>
        <p:txBody>
          <a:bodyPr wrap="none" rtlCol="0">
            <a:spAutoFit/>
          </a:bodyPr>
          <a:lstStyle/>
          <a:p>
            <a:r>
              <a:rPr lang="es-ES" sz="1000" dirty="0" err="1"/>
              <a:t>Instagram</a:t>
            </a:r>
            <a:r>
              <a:rPr lang="es-ES" sz="1000" dirty="0"/>
              <a:t>:</a:t>
            </a:r>
            <a:br>
              <a:rPr lang="es-ES" sz="1000" dirty="0"/>
            </a:br>
            <a:r>
              <a:rPr lang="es-ES" sz="1000" dirty="0"/>
              <a:t>8 años</a:t>
            </a:r>
          </a:p>
        </p:txBody>
      </p:sp>
      <p:cxnSp>
        <p:nvCxnSpPr>
          <p:cNvPr id="26" name="25 Conector recto"/>
          <p:cNvCxnSpPr/>
          <p:nvPr/>
        </p:nvCxnSpPr>
        <p:spPr>
          <a:xfrm>
            <a:off x="5378297" y="620688"/>
            <a:ext cx="0" cy="3384376"/>
          </a:xfrm>
          <a:prstGeom prst="line">
            <a:avLst/>
          </a:prstGeom>
          <a:ln>
            <a:solidFill>
              <a:srgbClr val="2C6244"/>
            </a:solidFill>
          </a:ln>
        </p:spPr>
        <p:style>
          <a:lnRef idx="2">
            <a:schemeClr val="accent1"/>
          </a:lnRef>
          <a:fillRef idx="0">
            <a:schemeClr val="accent1"/>
          </a:fillRef>
          <a:effectRef idx="1">
            <a:schemeClr val="accent1"/>
          </a:effectRef>
          <a:fontRef idx="minor">
            <a:schemeClr val="tx1"/>
          </a:fontRef>
        </p:style>
      </p:cxnSp>
      <p:sp>
        <p:nvSpPr>
          <p:cNvPr id="28" name="27 CuadroTexto"/>
          <p:cNvSpPr txBox="1"/>
          <p:nvPr/>
        </p:nvSpPr>
        <p:spPr>
          <a:xfrm>
            <a:off x="5450305" y="548680"/>
            <a:ext cx="447558" cy="246221"/>
          </a:xfrm>
          <a:prstGeom prst="rect">
            <a:avLst/>
          </a:prstGeom>
          <a:noFill/>
        </p:spPr>
        <p:txBody>
          <a:bodyPr wrap="none" rtlCol="0">
            <a:spAutoFit/>
          </a:bodyPr>
          <a:lstStyle/>
          <a:p>
            <a:r>
              <a:rPr lang="es-ES" sz="1000" b="1" dirty="0"/>
              <a:t>1945</a:t>
            </a:r>
          </a:p>
        </p:txBody>
      </p:sp>
      <p:sp>
        <p:nvSpPr>
          <p:cNvPr id="29" name="28 CuadroTexto"/>
          <p:cNvSpPr txBox="1"/>
          <p:nvPr/>
        </p:nvSpPr>
        <p:spPr>
          <a:xfrm>
            <a:off x="5450305" y="1124744"/>
            <a:ext cx="447558" cy="246221"/>
          </a:xfrm>
          <a:prstGeom prst="rect">
            <a:avLst/>
          </a:prstGeom>
          <a:noFill/>
        </p:spPr>
        <p:txBody>
          <a:bodyPr wrap="none" rtlCol="0">
            <a:spAutoFit/>
          </a:bodyPr>
          <a:lstStyle/>
          <a:p>
            <a:r>
              <a:rPr lang="es-ES" sz="1000" b="1" dirty="0"/>
              <a:t>1956</a:t>
            </a:r>
          </a:p>
        </p:txBody>
      </p:sp>
      <p:sp>
        <p:nvSpPr>
          <p:cNvPr id="30" name="29 CuadroTexto"/>
          <p:cNvSpPr txBox="1"/>
          <p:nvPr/>
        </p:nvSpPr>
        <p:spPr>
          <a:xfrm>
            <a:off x="5450305" y="1628800"/>
            <a:ext cx="447558" cy="246221"/>
          </a:xfrm>
          <a:prstGeom prst="rect">
            <a:avLst/>
          </a:prstGeom>
          <a:noFill/>
        </p:spPr>
        <p:txBody>
          <a:bodyPr wrap="none" rtlCol="0">
            <a:spAutoFit/>
          </a:bodyPr>
          <a:lstStyle/>
          <a:p>
            <a:r>
              <a:rPr lang="es-ES" sz="1000" b="1" dirty="0"/>
              <a:t>1972</a:t>
            </a:r>
          </a:p>
        </p:txBody>
      </p:sp>
      <p:sp>
        <p:nvSpPr>
          <p:cNvPr id="31" name="30 CuadroTexto"/>
          <p:cNvSpPr txBox="1"/>
          <p:nvPr/>
        </p:nvSpPr>
        <p:spPr>
          <a:xfrm>
            <a:off x="5450305" y="2060848"/>
            <a:ext cx="447558" cy="246221"/>
          </a:xfrm>
          <a:prstGeom prst="rect">
            <a:avLst/>
          </a:prstGeom>
          <a:noFill/>
        </p:spPr>
        <p:txBody>
          <a:bodyPr wrap="none" rtlCol="0">
            <a:spAutoFit/>
          </a:bodyPr>
          <a:lstStyle/>
          <a:p>
            <a:r>
              <a:rPr lang="es-ES" sz="1000" b="1" dirty="0"/>
              <a:t>1977</a:t>
            </a:r>
          </a:p>
        </p:txBody>
      </p:sp>
      <p:sp>
        <p:nvSpPr>
          <p:cNvPr id="32" name="31 CuadroTexto"/>
          <p:cNvSpPr txBox="1"/>
          <p:nvPr/>
        </p:nvSpPr>
        <p:spPr>
          <a:xfrm>
            <a:off x="5450305" y="2894747"/>
            <a:ext cx="447558" cy="246221"/>
          </a:xfrm>
          <a:prstGeom prst="rect">
            <a:avLst/>
          </a:prstGeom>
          <a:noFill/>
        </p:spPr>
        <p:txBody>
          <a:bodyPr wrap="none" rtlCol="0">
            <a:spAutoFit/>
          </a:bodyPr>
          <a:lstStyle/>
          <a:p>
            <a:r>
              <a:rPr lang="es-ES" sz="1000" b="1" dirty="0"/>
              <a:t>1997</a:t>
            </a:r>
          </a:p>
        </p:txBody>
      </p:sp>
      <p:sp>
        <p:nvSpPr>
          <p:cNvPr id="36" name="35 CuadroTexto"/>
          <p:cNvSpPr txBox="1"/>
          <p:nvPr/>
        </p:nvSpPr>
        <p:spPr>
          <a:xfrm>
            <a:off x="5450305" y="3212976"/>
            <a:ext cx="476412" cy="246221"/>
          </a:xfrm>
          <a:prstGeom prst="rect">
            <a:avLst/>
          </a:prstGeom>
          <a:noFill/>
        </p:spPr>
        <p:txBody>
          <a:bodyPr wrap="none" rtlCol="0">
            <a:spAutoFit/>
          </a:bodyPr>
          <a:lstStyle/>
          <a:p>
            <a:r>
              <a:rPr lang="es-ES" sz="1000" b="1" dirty="0"/>
              <a:t>2000 </a:t>
            </a:r>
          </a:p>
        </p:txBody>
      </p:sp>
      <p:pic>
        <p:nvPicPr>
          <p:cNvPr id="66562" name="Picture 2" descr="dispositivos internet prevision millones"/>
          <p:cNvPicPr>
            <a:picLocks noChangeAspect="1" noChangeArrowheads="1"/>
          </p:cNvPicPr>
          <p:nvPr/>
        </p:nvPicPr>
        <p:blipFill>
          <a:blip r:embed="rId3" cstate="print"/>
          <a:srcRect/>
          <a:stretch>
            <a:fillRect/>
          </a:stretch>
        </p:blipFill>
        <p:spPr bwMode="auto">
          <a:xfrm>
            <a:off x="6300192" y="3429000"/>
            <a:ext cx="2736304" cy="1683880"/>
          </a:xfrm>
          <a:prstGeom prst="rect">
            <a:avLst/>
          </a:prstGeom>
          <a:noFill/>
        </p:spPr>
      </p:pic>
      <p:sp>
        <p:nvSpPr>
          <p:cNvPr id="66564" name="AutoShape 4" descr="Resultado de imagen para dibujo famil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66566" name="AutoShape 6" descr="Resultado de imagen para dibujo famil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66572" name="Picture 12" descr="Resultado de imagen para dibujo abuelo"/>
          <p:cNvPicPr>
            <a:picLocks noChangeAspect="1" noChangeArrowheads="1"/>
          </p:cNvPicPr>
          <p:nvPr/>
        </p:nvPicPr>
        <p:blipFill>
          <a:blip r:embed="rId4" cstate="print"/>
          <a:srcRect/>
          <a:stretch>
            <a:fillRect/>
          </a:stretch>
        </p:blipFill>
        <p:spPr bwMode="auto">
          <a:xfrm>
            <a:off x="4355976" y="288032"/>
            <a:ext cx="978384" cy="692696"/>
          </a:xfrm>
          <a:prstGeom prst="rect">
            <a:avLst/>
          </a:prstGeom>
          <a:noFill/>
        </p:spPr>
      </p:pic>
      <p:pic>
        <p:nvPicPr>
          <p:cNvPr id="66574" name="Picture 14" descr="Resultado de imagen para dibujo padres"/>
          <p:cNvPicPr>
            <a:picLocks noChangeAspect="1" noChangeArrowheads="1"/>
          </p:cNvPicPr>
          <p:nvPr/>
        </p:nvPicPr>
        <p:blipFill>
          <a:blip r:embed="rId5" cstate="print"/>
          <a:srcRect/>
          <a:stretch>
            <a:fillRect/>
          </a:stretch>
        </p:blipFill>
        <p:spPr bwMode="auto">
          <a:xfrm>
            <a:off x="5868144" y="1700808"/>
            <a:ext cx="720080" cy="960107"/>
          </a:xfrm>
          <a:prstGeom prst="rect">
            <a:avLst/>
          </a:prstGeom>
          <a:noFill/>
        </p:spPr>
      </p:pic>
      <p:pic>
        <p:nvPicPr>
          <p:cNvPr id="66576" name="Picture 16" descr="Resultado de imagen para dibujo joven movil"/>
          <p:cNvPicPr>
            <a:picLocks noChangeAspect="1" noChangeArrowheads="1"/>
          </p:cNvPicPr>
          <p:nvPr/>
        </p:nvPicPr>
        <p:blipFill>
          <a:blip r:embed="rId6" cstate="print"/>
          <a:srcRect/>
          <a:stretch>
            <a:fillRect/>
          </a:stretch>
        </p:blipFill>
        <p:spPr bwMode="auto">
          <a:xfrm>
            <a:off x="5495143" y="4365104"/>
            <a:ext cx="805049" cy="936104"/>
          </a:xfrm>
          <a:prstGeom prst="rect">
            <a:avLst/>
          </a:prstGeom>
          <a:noFill/>
        </p:spPr>
      </p:pic>
      <p:sp>
        <p:nvSpPr>
          <p:cNvPr id="27" name="26 CuadroTexto"/>
          <p:cNvSpPr txBox="1"/>
          <p:nvPr/>
        </p:nvSpPr>
        <p:spPr>
          <a:xfrm>
            <a:off x="5436096" y="3933056"/>
            <a:ext cx="447558" cy="246221"/>
          </a:xfrm>
          <a:prstGeom prst="rect">
            <a:avLst/>
          </a:prstGeom>
          <a:noFill/>
        </p:spPr>
        <p:txBody>
          <a:bodyPr wrap="none" rtlCol="0">
            <a:spAutoFit/>
          </a:bodyPr>
          <a:lstStyle/>
          <a:p>
            <a:r>
              <a:rPr lang="es-ES" sz="1000" b="1" dirty="0">
                <a:solidFill>
                  <a:srgbClr val="FF0000"/>
                </a:solidFill>
              </a:rPr>
              <a:t>2007</a:t>
            </a:r>
          </a:p>
        </p:txBody>
      </p:sp>
      <p:pic>
        <p:nvPicPr>
          <p:cNvPr id="6" name="Imagen 5">
            <a:extLst>
              <a:ext uri="{FF2B5EF4-FFF2-40B4-BE49-F238E27FC236}">
                <a16:creationId xmlns:a16="http://schemas.microsoft.com/office/drawing/2014/main" id="{38329B26-9E42-4DEB-A69E-34E0A0D2C1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3171" y="260648"/>
            <a:ext cx="1707261" cy="2226553"/>
          </a:xfrm>
          <a:prstGeom prst="rect">
            <a:avLst/>
          </a:prstGeom>
        </p:spPr>
      </p:pic>
      <p:pic>
        <p:nvPicPr>
          <p:cNvPr id="66570" name="Picture 10" descr="Resultado de imagen para brecha digital familias"/>
          <p:cNvPicPr>
            <a:picLocks noChangeAspect="1" noChangeArrowheads="1"/>
          </p:cNvPicPr>
          <p:nvPr/>
        </p:nvPicPr>
        <p:blipFill rotWithShape="1">
          <a:blip r:embed="rId8" cstate="print"/>
          <a:srcRect t="64706"/>
          <a:stretch/>
        </p:blipFill>
        <p:spPr bwMode="auto">
          <a:xfrm>
            <a:off x="6516216" y="2492896"/>
            <a:ext cx="2207458" cy="864096"/>
          </a:xfrm>
          <a:prstGeom prst="rect">
            <a:avLst/>
          </a:prstGeom>
          <a:noFill/>
        </p:spPr>
      </p:pic>
      <p:sp>
        <p:nvSpPr>
          <p:cNvPr id="34" name="19 CuadroTexto">
            <a:extLst>
              <a:ext uri="{FF2B5EF4-FFF2-40B4-BE49-F238E27FC236}">
                <a16:creationId xmlns:a16="http://schemas.microsoft.com/office/drawing/2014/main" id="{B8B05D8B-6D37-4DBC-84A9-DC9736A5B176}"/>
              </a:ext>
            </a:extLst>
          </p:cNvPr>
          <p:cNvSpPr txBox="1"/>
          <p:nvPr/>
        </p:nvSpPr>
        <p:spPr>
          <a:xfrm>
            <a:off x="5797550" y="5595027"/>
            <a:ext cx="364202" cy="246221"/>
          </a:xfrm>
          <a:prstGeom prst="rect">
            <a:avLst/>
          </a:prstGeom>
          <a:noFill/>
        </p:spPr>
        <p:txBody>
          <a:bodyPr wrap="none" rtlCol="0">
            <a:spAutoFit/>
          </a:bodyPr>
          <a:lstStyle/>
          <a:p>
            <a:r>
              <a:rPr lang="es-ES" sz="1000" dirty="0"/>
              <a:t>IOT</a:t>
            </a:r>
          </a:p>
        </p:txBody>
      </p:sp>
      <p:sp>
        <p:nvSpPr>
          <p:cNvPr id="35" name="19 CuadroTexto">
            <a:extLst>
              <a:ext uri="{FF2B5EF4-FFF2-40B4-BE49-F238E27FC236}">
                <a16:creationId xmlns:a16="http://schemas.microsoft.com/office/drawing/2014/main" id="{F5FC88B2-A40F-4DDE-A76B-2669C8ABD3F2}"/>
              </a:ext>
            </a:extLst>
          </p:cNvPr>
          <p:cNvSpPr txBox="1"/>
          <p:nvPr/>
        </p:nvSpPr>
        <p:spPr>
          <a:xfrm>
            <a:off x="6130244" y="5648499"/>
            <a:ext cx="1245854" cy="246221"/>
          </a:xfrm>
          <a:prstGeom prst="rect">
            <a:avLst/>
          </a:prstGeom>
          <a:noFill/>
        </p:spPr>
        <p:txBody>
          <a:bodyPr wrap="none" rtlCol="0">
            <a:spAutoFit/>
          </a:bodyPr>
          <a:lstStyle/>
          <a:p>
            <a:r>
              <a:rPr lang="es-ES" sz="1000" dirty="0"/>
              <a:t>Inteligencia Artificial</a:t>
            </a:r>
          </a:p>
        </p:txBody>
      </p:sp>
      <p:sp>
        <p:nvSpPr>
          <p:cNvPr id="37" name="19 CuadroTexto">
            <a:extLst>
              <a:ext uri="{FF2B5EF4-FFF2-40B4-BE49-F238E27FC236}">
                <a16:creationId xmlns:a16="http://schemas.microsoft.com/office/drawing/2014/main" id="{665BEE12-07A7-4CB2-88DA-485205AE6C6E}"/>
              </a:ext>
            </a:extLst>
          </p:cNvPr>
          <p:cNvSpPr txBox="1"/>
          <p:nvPr/>
        </p:nvSpPr>
        <p:spPr>
          <a:xfrm>
            <a:off x="5210446" y="5858729"/>
            <a:ext cx="684803" cy="246221"/>
          </a:xfrm>
          <a:prstGeom prst="rect">
            <a:avLst/>
          </a:prstGeom>
          <a:noFill/>
        </p:spPr>
        <p:txBody>
          <a:bodyPr wrap="none" rtlCol="0">
            <a:spAutoFit/>
          </a:bodyPr>
          <a:lstStyle/>
          <a:p>
            <a:r>
              <a:rPr lang="es-ES" sz="1000" dirty="0"/>
              <a:t>BIG DATA</a:t>
            </a:r>
          </a:p>
        </p:txBody>
      </p:sp>
      <p:sp>
        <p:nvSpPr>
          <p:cNvPr id="38" name="19 CuadroTexto">
            <a:extLst>
              <a:ext uri="{FF2B5EF4-FFF2-40B4-BE49-F238E27FC236}">
                <a16:creationId xmlns:a16="http://schemas.microsoft.com/office/drawing/2014/main" id="{5459D43F-998E-447A-B013-0587B3CB3034}"/>
              </a:ext>
            </a:extLst>
          </p:cNvPr>
          <p:cNvSpPr txBox="1"/>
          <p:nvPr/>
        </p:nvSpPr>
        <p:spPr>
          <a:xfrm>
            <a:off x="6221047" y="5891716"/>
            <a:ext cx="984565" cy="246221"/>
          </a:xfrm>
          <a:prstGeom prst="rect">
            <a:avLst/>
          </a:prstGeom>
          <a:noFill/>
        </p:spPr>
        <p:txBody>
          <a:bodyPr wrap="none" rtlCol="0">
            <a:spAutoFit/>
          </a:bodyPr>
          <a:lstStyle/>
          <a:p>
            <a:r>
              <a:rPr lang="es-ES" sz="1000" dirty="0"/>
              <a:t>Criptomonedas</a:t>
            </a:r>
          </a:p>
        </p:txBody>
      </p:sp>
      <p:pic>
        <p:nvPicPr>
          <p:cNvPr id="2" name="Imagen 1">
            <a:extLst>
              <a:ext uri="{FF2B5EF4-FFF2-40B4-BE49-F238E27FC236}">
                <a16:creationId xmlns:a16="http://schemas.microsoft.com/office/drawing/2014/main" id="{D03B405A-AD8B-4675-8C5D-94D32AE054F1}"/>
              </a:ext>
            </a:extLst>
          </p:cNvPr>
          <p:cNvPicPr>
            <a:picLocks noChangeAspect="1"/>
          </p:cNvPicPr>
          <p:nvPr/>
        </p:nvPicPr>
        <p:blipFill>
          <a:blip r:embed="rId9"/>
          <a:stretch>
            <a:fillRect/>
          </a:stretch>
        </p:blipFill>
        <p:spPr>
          <a:xfrm rot="20592100">
            <a:off x="6530883" y="4378130"/>
            <a:ext cx="2045554" cy="96010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dirty="0"/>
              <a:t>Uso excesivo de las TIC</a:t>
            </a:r>
          </a:p>
        </p:txBody>
      </p:sp>
      <p:sp>
        <p:nvSpPr>
          <p:cNvPr id="3" name="Marcador de texto 2"/>
          <p:cNvSpPr>
            <a:spLocks noGrp="1"/>
          </p:cNvSpPr>
          <p:nvPr>
            <p:ph type="body" sz="quarter" idx="11"/>
          </p:nvPr>
        </p:nvSpPr>
        <p:spPr/>
        <p:txBody>
          <a:bodyPr/>
          <a:lstStyle/>
          <a:p>
            <a:r>
              <a:rPr lang="es-ES" dirty="0"/>
              <a:t>Mediación parental. Recomendaciones específicas</a:t>
            </a:r>
          </a:p>
        </p:txBody>
      </p:sp>
      <p:pic>
        <p:nvPicPr>
          <p:cNvPr id="8" name="Marcador de contenido 4"/>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556843" y="1412776"/>
            <a:ext cx="4030314" cy="40303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7163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p:cNvSpPr>
            <a:spLocks noGrp="1"/>
          </p:cNvSpPr>
          <p:nvPr>
            <p:ph type="body" sz="quarter" idx="11"/>
          </p:nvPr>
        </p:nvSpPr>
        <p:spPr/>
        <p:txBody>
          <a:bodyPr/>
          <a:lstStyle/>
          <a:p>
            <a:r>
              <a:rPr lang="es-ES" dirty="0"/>
              <a:t>Uso excesivo de la tecnología: introducción</a:t>
            </a:r>
          </a:p>
        </p:txBody>
      </p:sp>
      <p:sp>
        <p:nvSpPr>
          <p:cNvPr id="2" name="1 CuadroTexto"/>
          <p:cNvSpPr txBox="1"/>
          <p:nvPr/>
        </p:nvSpPr>
        <p:spPr>
          <a:xfrm>
            <a:off x="5148064" y="1055633"/>
            <a:ext cx="3538736" cy="4493538"/>
          </a:xfrm>
          <a:prstGeom prst="rect">
            <a:avLst/>
          </a:prstGeom>
          <a:noFill/>
        </p:spPr>
        <p:txBody>
          <a:bodyPr wrap="square" rtlCol="0">
            <a:spAutoFit/>
          </a:bodyPr>
          <a:lstStyle/>
          <a:p>
            <a:pPr marL="457200" indent="-457200">
              <a:buClr>
                <a:schemeClr val="tx1">
                  <a:lumMod val="65000"/>
                  <a:lumOff val="35000"/>
                </a:schemeClr>
              </a:buClr>
              <a:buFont typeface="Arial" panose="020B0604020202020204" pitchFamily="34" charset="0"/>
              <a:buChar char="•"/>
            </a:pPr>
            <a:r>
              <a:rPr lang="es-ES" sz="2200" b="1" dirty="0">
                <a:solidFill>
                  <a:schemeClr val="tx1">
                    <a:lumMod val="65000"/>
                    <a:lumOff val="35000"/>
                  </a:schemeClr>
                </a:solidFill>
                <a:latin typeface="Calibri" panose="020F0502020204030204" pitchFamily="34" charset="0"/>
              </a:rPr>
              <a:t>¿Cuál es su relación con la tecnología?</a:t>
            </a:r>
          </a:p>
          <a:p>
            <a:pPr marL="457200" indent="-457200">
              <a:buClr>
                <a:schemeClr val="tx1">
                  <a:lumMod val="65000"/>
                  <a:lumOff val="35000"/>
                </a:schemeClr>
              </a:buClr>
              <a:buFont typeface="Arial" panose="020B0604020202020204" pitchFamily="34" charset="0"/>
              <a:buChar char="•"/>
            </a:pPr>
            <a:endParaRPr lang="es-ES" sz="2200" b="1" dirty="0">
              <a:solidFill>
                <a:schemeClr val="tx1">
                  <a:lumMod val="65000"/>
                  <a:lumOff val="35000"/>
                </a:schemeClr>
              </a:solidFill>
              <a:latin typeface="Calibri" panose="020F0502020204030204" pitchFamily="34" charset="0"/>
            </a:endParaRPr>
          </a:p>
          <a:p>
            <a:pPr marL="457200" indent="-457200">
              <a:buClr>
                <a:schemeClr val="tx1">
                  <a:lumMod val="65000"/>
                  <a:lumOff val="35000"/>
                </a:schemeClr>
              </a:buClr>
              <a:buFont typeface="Arial" panose="020B0604020202020204" pitchFamily="34" charset="0"/>
              <a:buChar char="•"/>
            </a:pPr>
            <a:r>
              <a:rPr lang="es-ES" sz="2200" dirty="0">
                <a:solidFill>
                  <a:schemeClr val="tx1">
                    <a:lumMod val="65000"/>
                    <a:lumOff val="35000"/>
                  </a:schemeClr>
                </a:solidFill>
                <a:latin typeface="Calibri" panose="020F0502020204030204" pitchFamily="34" charset="0"/>
              </a:rPr>
              <a:t>¿Que necesidades y circunstancias?</a:t>
            </a:r>
            <a:br>
              <a:rPr lang="es-ES" sz="2200" b="1" dirty="0">
                <a:solidFill>
                  <a:schemeClr val="tx1">
                    <a:lumMod val="65000"/>
                    <a:lumOff val="35000"/>
                  </a:schemeClr>
                </a:solidFill>
                <a:latin typeface="Calibri" panose="020F0502020204030204" pitchFamily="34" charset="0"/>
              </a:rPr>
            </a:br>
            <a:r>
              <a:rPr lang="es-ES" sz="2200" b="1" dirty="0">
                <a:solidFill>
                  <a:schemeClr val="tx1">
                    <a:lumMod val="65000"/>
                    <a:lumOff val="35000"/>
                  </a:schemeClr>
                </a:solidFill>
                <a:latin typeface="Calibri" panose="020F0502020204030204" pitchFamily="34" charset="0"/>
              </a:rPr>
              <a:t> </a:t>
            </a:r>
          </a:p>
          <a:p>
            <a:pPr marL="457200" indent="-457200">
              <a:buClr>
                <a:schemeClr val="tx1">
                  <a:lumMod val="65000"/>
                  <a:lumOff val="35000"/>
                </a:schemeClr>
              </a:buClr>
              <a:buFont typeface="Arial" panose="020B0604020202020204" pitchFamily="34" charset="0"/>
              <a:buChar char="•"/>
            </a:pPr>
            <a:r>
              <a:rPr lang="es-ES" sz="2200" dirty="0">
                <a:solidFill>
                  <a:schemeClr val="tx1">
                    <a:lumMod val="65000"/>
                    <a:lumOff val="35000"/>
                  </a:schemeClr>
                </a:solidFill>
                <a:latin typeface="Calibri" panose="020F0502020204030204" pitchFamily="34" charset="0"/>
              </a:rPr>
              <a:t>¿He fijado normas, hábitos, has dialogado y has dado ejemplo desde el principio </a:t>
            </a:r>
            <a:r>
              <a:rPr lang="es-ES" sz="2200" dirty="0">
                <a:solidFill>
                  <a:srgbClr val="FF0000"/>
                </a:solidFill>
                <a:latin typeface="Calibri" panose="020F0502020204030204" pitchFamily="34" charset="0"/>
              </a:rPr>
              <a:t>0-</a:t>
            </a:r>
            <a:r>
              <a:rPr lang="es-ES" sz="2200" dirty="0">
                <a:solidFill>
                  <a:srgbClr val="FFC000"/>
                </a:solidFill>
                <a:latin typeface="Calibri" panose="020F0502020204030204" pitchFamily="34" charset="0"/>
              </a:rPr>
              <a:t>6</a:t>
            </a:r>
            <a:r>
              <a:rPr lang="es-ES" sz="2200" dirty="0">
                <a:solidFill>
                  <a:schemeClr val="tx1">
                    <a:lumMod val="65000"/>
                    <a:lumOff val="35000"/>
                  </a:schemeClr>
                </a:solidFill>
                <a:latin typeface="Calibri" panose="020F0502020204030204" pitchFamily="34" charset="0"/>
              </a:rPr>
              <a:t>-</a:t>
            </a:r>
            <a:r>
              <a:rPr lang="es-ES" sz="2200" dirty="0">
                <a:solidFill>
                  <a:schemeClr val="accent4">
                    <a:lumMod val="75000"/>
                  </a:schemeClr>
                </a:solidFill>
                <a:latin typeface="Calibri" panose="020F0502020204030204" pitchFamily="34" charset="0"/>
              </a:rPr>
              <a:t>12-</a:t>
            </a:r>
            <a:r>
              <a:rPr lang="es-ES" sz="2200" dirty="0">
                <a:solidFill>
                  <a:srgbClr val="00B050"/>
                </a:solidFill>
                <a:latin typeface="Calibri" panose="020F0502020204030204" pitchFamily="34" charset="0"/>
              </a:rPr>
              <a:t>15</a:t>
            </a:r>
            <a:r>
              <a:rPr lang="es-ES" sz="2200" dirty="0">
                <a:solidFill>
                  <a:schemeClr val="tx1">
                    <a:lumMod val="65000"/>
                    <a:lumOff val="35000"/>
                  </a:schemeClr>
                </a:solidFill>
                <a:latin typeface="Calibri" panose="020F0502020204030204" pitchFamily="34" charset="0"/>
              </a:rPr>
              <a:t>?</a:t>
            </a:r>
          </a:p>
          <a:p>
            <a:pPr marL="457200" indent="-457200">
              <a:buClr>
                <a:schemeClr val="tx1">
                  <a:lumMod val="65000"/>
                  <a:lumOff val="35000"/>
                </a:schemeClr>
              </a:buClr>
              <a:buFont typeface="Arial" panose="020B0604020202020204" pitchFamily="34" charset="0"/>
              <a:buChar char="•"/>
            </a:pPr>
            <a:endParaRPr lang="es-ES" sz="2200" dirty="0">
              <a:solidFill>
                <a:schemeClr val="tx1">
                  <a:lumMod val="65000"/>
                  <a:lumOff val="35000"/>
                </a:schemeClr>
              </a:solidFill>
              <a:latin typeface="Calibri" panose="020F0502020204030204" pitchFamily="34" charset="0"/>
            </a:endParaRPr>
          </a:p>
          <a:p>
            <a:pPr marL="457200" indent="-457200">
              <a:buClr>
                <a:schemeClr val="tx1">
                  <a:lumMod val="65000"/>
                  <a:lumOff val="35000"/>
                </a:schemeClr>
              </a:buClr>
              <a:buFont typeface="Arial" panose="020B0604020202020204" pitchFamily="34" charset="0"/>
              <a:buChar char="•"/>
            </a:pPr>
            <a:r>
              <a:rPr lang="es-ES" sz="2200" dirty="0">
                <a:solidFill>
                  <a:schemeClr val="tx1">
                    <a:lumMod val="65000"/>
                    <a:lumOff val="35000"/>
                  </a:schemeClr>
                </a:solidFill>
                <a:latin typeface="Calibri" panose="020F0502020204030204" pitchFamily="34" charset="0"/>
              </a:rPr>
              <a:t>¿Crees que está	  “atrapado” por ella?</a:t>
            </a:r>
          </a:p>
        </p:txBody>
      </p:sp>
      <p:sp>
        <p:nvSpPr>
          <p:cNvPr id="6" name="Título 1">
            <a:extLst>
              <a:ext uri="{FF2B5EF4-FFF2-40B4-BE49-F238E27FC236}">
                <a16:creationId xmlns:a16="http://schemas.microsoft.com/office/drawing/2014/main" id="{A30E26A1-5CFE-45CF-815B-3ED2A06F4638}"/>
              </a:ext>
            </a:extLst>
          </p:cNvPr>
          <p:cNvSpPr txBox="1">
            <a:spLocks/>
          </p:cNvSpPr>
          <p:nvPr/>
        </p:nvSpPr>
        <p:spPr>
          <a:xfrm>
            <a:off x="2478596" y="526691"/>
            <a:ext cx="4186808" cy="658812"/>
          </a:xfrm>
          <a:prstGeom prst="rect">
            <a:avLst/>
          </a:prstGeom>
        </p:spPr>
        <p:txBody>
          <a:bodyPr/>
          <a:lstStyle>
            <a:lvl1pPr algn="ctr" defTabSz="457200" rtl="0" eaLnBrk="1" latinLnBrk="0" hangingPunct="1">
              <a:spcBef>
                <a:spcPct val="0"/>
              </a:spcBef>
              <a:buNone/>
              <a:defRPr sz="2800" b="1" kern="1200">
                <a:solidFill>
                  <a:srgbClr val="E73137"/>
                </a:solidFill>
                <a:latin typeface="+mj-lt"/>
                <a:ea typeface="+mj-ea"/>
                <a:cs typeface="+mj-cs"/>
              </a:defRPr>
            </a:lvl1pPr>
          </a:lstStyle>
          <a:p>
            <a:r>
              <a:rPr lang="es-ES" dirty="0"/>
              <a:t>Reflexiona</a:t>
            </a:r>
          </a:p>
        </p:txBody>
      </p:sp>
      <p:pic>
        <p:nvPicPr>
          <p:cNvPr id="7" name="Imagen 6">
            <a:hlinkClick r:id="rId3"/>
            <a:extLst>
              <a:ext uri="{FF2B5EF4-FFF2-40B4-BE49-F238E27FC236}">
                <a16:creationId xmlns:a16="http://schemas.microsoft.com/office/drawing/2014/main" id="{1E3B60F2-82CB-46D3-B8D2-80B7E0F76EF9}"/>
              </a:ext>
            </a:extLst>
          </p:cNvPr>
          <p:cNvPicPr>
            <a:picLocks noChangeAspect="1"/>
          </p:cNvPicPr>
          <p:nvPr/>
        </p:nvPicPr>
        <p:blipFill rotWithShape="1">
          <a:blip r:embed="rId4"/>
          <a:srcRect l="57087" t="16401" r="16138" b="8204"/>
          <a:stretch/>
        </p:blipFill>
        <p:spPr>
          <a:xfrm>
            <a:off x="660322" y="1556793"/>
            <a:ext cx="4364208" cy="3456384"/>
          </a:xfrm>
          <a:prstGeom prst="rect">
            <a:avLst/>
          </a:prstGeom>
        </p:spPr>
      </p:pic>
    </p:spTree>
    <p:extLst>
      <p:ext uri="{BB962C8B-B14F-4D97-AF65-F5344CB8AC3E}">
        <p14:creationId xmlns:p14="http://schemas.microsoft.com/office/powerpoint/2010/main" val="2946134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5"/>
          <p:cNvSpPr txBox="1">
            <a:spLocks/>
          </p:cNvSpPr>
          <p:nvPr/>
        </p:nvSpPr>
        <p:spPr>
          <a:xfrm>
            <a:off x="5943021" y="3675608"/>
            <a:ext cx="2432908" cy="1625600"/>
          </a:xfrm>
          <a:prstGeom prst="rect">
            <a:avLst/>
          </a:prstGeom>
        </p:spPr>
        <p:txBody>
          <a:bodyPr vert="horz" anchor="ctr"/>
          <a:lstStyle>
            <a:lvl1pPr marL="0" indent="0" algn="r" defTabSz="457200" rtl="0" eaLnBrk="1" latinLnBrk="0" hangingPunct="1">
              <a:spcBef>
                <a:spcPct val="20000"/>
              </a:spcBef>
              <a:buFont typeface="Arial"/>
              <a:buNone/>
              <a:defRPr sz="96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1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ES_tradnl" b="1" dirty="0">
                <a:solidFill>
                  <a:srgbClr val="EF9FA1"/>
                </a:solidFill>
                <a:latin typeface="Arial Black"/>
                <a:cs typeface="Arial Black"/>
              </a:rPr>
              <a:t>01</a:t>
            </a:r>
            <a:endParaRPr lang="es-ES" b="1" dirty="0">
              <a:solidFill>
                <a:srgbClr val="EF9FA1"/>
              </a:solidFill>
              <a:latin typeface="Arial Black"/>
              <a:cs typeface="Arial Black"/>
            </a:endParaRPr>
          </a:p>
        </p:txBody>
      </p:sp>
      <p:sp>
        <p:nvSpPr>
          <p:cNvPr id="2" name="Título 1"/>
          <p:cNvSpPr>
            <a:spLocks noGrp="1"/>
          </p:cNvSpPr>
          <p:nvPr>
            <p:ph type="title"/>
          </p:nvPr>
        </p:nvSpPr>
        <p:spPr/>
        <p:txBody>
          <a:bodyPr/>
          <a:lstStyle/>
          <a:p>
            <a:r>
              <a:rPr lang="es-ES" dirty="0"/>
              <a:t>Recomendaciones</a:t>
            </a:r>
          </a:p>
        </p:txBody>
      </p:sp>
      <p:sp>
        <p:nvSpPr>
          <p:cNvPr id="3" name="Marcador de texto 2"/>
          <p:cNvSpPr>
            <a:spLocks noGrp="1"/>
          </p:cNvSpPr>
          <p:nvPr>
            <p:ph type="body" sz="quarter" idx="11"/>
          </p:nvPr>
        </p:nvSpPr>
        <p:spPr/>
        <p:txBody>
          <a:bodyPr/>
          <a:lstStyle/>
          <a:p>
            <a:r>
              <a:rPr lang="es-ES" dirty="0"/>
              <a:t>Recomendaciones. Uso razonable de las TIC</a:t>
            </a:r>
          </a:p>
        </p:txBody>
      </p:sp>
      <p:pic>
        <p:nvPicPr>
          <p:cNvPr id="13" name="13 Marcador de contenido"/>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572" y="1572702"/>
            <a:ext cx="5008418" cy="3341716"/>
          </a:xfrm>
          <a:prstGeom prst="rect">
            <a:avLst/>
          </a:prstGeom>
          <a:ln>
            <a:noFill/>
          </a:ln>
          <a:effectLst>
            <a:outerShdw blurRad="292100" dist="139700" dir="2700000" algn="tl" rotWithShape="0">
              <a:srgbClr val="333333">
                <a:alpha val="65000"/>
              </a:srgbClr>
            </a:outerShdw>
          </a:effectLst>
        </p:spPr>
      </p:pic>
      <p:sp>
        <p:nvSpPr>
          <p:cNvPr id="15" name="3 Marcador de contenido"/>
          <p:cNvSpPr>
            <a:spLocks noGrp="1"/>
          </p:cNvSpPr>
          <p:nvPr/>
        </p:nvSpPr>
        <p:spPr>
          <a:xfrm>
            <a:off x="5436096" y="1572702"/>
            <a:ext cx="3446758" cy="18716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3600" dirty="0">
                <a:solidFill>
                  <a:schemeClr val="tx1">
                    <a:lumMod val="65000"/>
                    <a:lumOff val="35000"/>
                  </a:schemeClr>
                </a:solidFill>
                <a:latin typeface="Calibri" panose="020F0502020204030204" pitchFamily="34" charset="0"/>
              </a:rPr>
              <a:t>No se obsesione con </a:t>
            </a:r>
            <a:r>
              <a:rPr lang="es-ES" sz="3600" b="1" dirty="0">
                <a:solidFill>
                  <a:srgbClr val="DD3137"/>
                </a:solidFill>
                <a:latin typeface="Calibri" panose="020F0502020204030204" pitchFamily="34" charset="0"/>
              </a:rPr>
              <a:t>conectarse</a:t>
            </a:r>
            <a:r>
              <a:rPr lang="es-ES" sz="3600" dirty="0">
                <a:solidFill>
                  <a:srgbClr val="DD3137"/>
                </a:solidFill>
                <a:latin typeface="Calibri" panose="020F0502020204030204" pitchFamily="34" charset="0"/>
              </a:rPr>
              <a:t> </a:t>
            </a:r>
          </a:p>
          <a:p>
            <a:pPr marL="0" indent="0" algn="ctr">
              <a:buNone/>
            </a:pPr>
            <a:r>
              <a:rPr lang="es-ES" sz="3600" dirty="0">
                <a:solidFill>
                  <a:schemeClr val="tx1">
                    <a:lumMod val="65000"/>
                    <a:lumOff val="35000"/>
                  </a:schemeClr>
                </a:solidFill>
                <a:latin typeface="Calibri" panose="020F0502020204030204" pitchFamily="34" charset="0"/>
              </a:rPr>
              <a:t>a “todas horas”.</a:t>
            </a:r>
          </a:p>
        </p:txBody>
      </p:sp>
      <p:sp>
        <p:nvSpPr>
          <p:cNvPr id="7" name="3 Marcador de contenido">
            <a:extLst>
              <a:ext uri="{FF2B5EF4-FFF2-40B4-BE49-F238E27FC236}">
                <a16:creationId xmlns:a16="http://schemas.microsoft.com/office/drawing/2014/main" id="{5AE1249A-77C5-44DF-B54E-A5C82A099700}"/>
              </a:ext>
            </a:extLst>
          </p:cNvPr>
          <p:cNvSpPr>
            <a:spLocks noGrp="1"/>
          </p:cNvSpPr>
          <p:nvPr/>
        </p:nvSpPr>
        <p:spPr>
          <a:xfrm>
            <a:off x="1619672" y="5373216"/>
            <a:ext cx="5760640" cy="8638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1800" dirty="0">
                <a:solidFill>
                  <a:schemeClr val="tx1">
                    <a:lumMod val="65000"/>
                    <a:lumOff val="35000"/>
                  </a:schemeClr>
                </a:solidFill>
                <a:latin typeface="Calibri" panose="020F0502020204030204" pitchFamily="34" charset="0"/>
              </a:rPr>
              <a:t>Replantéate las notificaciones</a:t>
            </a:r>
            <a:br>
              <a:rPr lang="es-ES" sz="1800" dirty="0">
                <a:solidFill>
                  <a:schemeClr val="tx1">
                    <a:lumMod val="65000"/>
                    <a:lumOff val="35000"/>
                  </a:schemeClr>
                </a:solidFill>
                <a:latin typeface="Calibri" panose="020F0502020204030204" pitchFamily="34" charset="0"/>
              </a:rPr>
            </a:br>
            <a:r>
              <a:rPr lang="es-ES" sz="1800" dirty="0">
                <a:solidFill>
                  <a:schemeClr val="tx1">
                    <a:lumMod val="65000"/>
                    <a:lumOff val="35000"/>
                  </a:schemeClr>
                </a:solidFill>
                <a:latin typeface="Calibri" panose="020F0502020204030204" pitchFamily="34" charset="0"/>
              </a:rPr>
              <a:t>Imagen, vibración y sonido</a:t>
            </a:r>
          </a:p>
        </p:txBody>
      </p:sp>
    </p:spTree>
    <p:extLst>
      <p:ext uri="{BB962C8B-B14F-4D97-AF65-F5344CB8AC3E}">
        <p14:creationId xmlns:p14="http://schemas.microsoft.com/office/powerpoint/2010/main" val="1385061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522" y="1216317"/>
            <a:ext cx="5733995" cy="4012770"/>
          </a:xfrm>
          <a:prstGeom prst="rect">
            <a:avLst/>
          </a:prstGeom>
        </p:spPr>
      </p:pic>
      <p:sp>
        <p:nvSpPr>
          <p:cNvPr id="10" name="Marcador de texto 5"/>
          <p:cNvSpPr txBox="1">
            <a:spLocks/>
          </p:cNvSpPr>
          <p:nvPr/>
        </p:nvSpPr>
        <p:spPr>
          <a:xfrm>
            <a:off x="4644008" y="1931383"/>
            <a:ext cx="2432908" cy="1653123"/>
          </a:xfrm>
          <a:prstGeom prst="rect">
            <a:avLst/>
          </a:prstGeom>
        </p:spPr>
        <p:txBody>
          <a:bodyPr vert="horz" anchor="ctr"/>
          <a:lstStyle>
            <a:lvl1pPr marL="0" indent="0" algn="r" defTabSz="457200" rtl="0" eaLnBrk="1" latinLnBrk="0" hangingPunct="1">
              <a:spcBef>
                <a:spcPct val="20000"/>
              </a:spcBef>
              <a:buFont typeface="Arial"/>
              <a:buNone/>
              <a:defRPr sz="96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1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b="1" dirty="0">
                <a:solidFill>
                  <a:srgbClr val="EF9FA1"/>
                </a:solidFill>
                <a:latin typeface="Arial Black"/>
                <a:cs typeface="Arial Black"/>
              </a:rPr>
              <a:t>02</a:t>
            </a:r>
            <a:endParaRPr lang="es-ES" b="1" dirty="0">
              <a:solidFill>
                <a:srgbClr val="EF9FA1"/>
              </a:solidFill>
              <a:latin typeface="Arial Black"/>
              <a:cs typeface="Arial Black"/>
            </a:endParaRPr>
          </a:p>
        </p:txBody>
      </p:sp>
      <p:sp>
        <p:nvSpPr>
          <p:cNvPr id="2" name="Título 1"/>
          <p:cNvSpPr>
            <a:spLocks noGrp="1"/>
          </p:cNvSpPr>
          <p:nvPr>
            <p:ph type="title"/>
          </p:nvPr>
        </p:nvSpPr>
        <p:spPr/>
        <p:txBody>
          <a:bodyPr/>
          <a:lstStyle/>
          <a:p>
            <a:r>
              <a:rPr lang="es-ES" dirty="0"/>
              <a:t>Recomendaciones</a:t>
            </a:r>
          </a:p>
        </p:txBody>
      </p:sp>
      <p:sp>
        <p:nvSpPr>
          <p:cNvPr id="3" name="Marcador de texto 2"/>
          <p:cNvSpPr>
            <a:spLocks noGrp="1"/>
          </p:cNvSpPr>
          <p:nvPr>
            <p:ph type="body" sz="quarter" idx="11"/>
          </p:nvPr>
        </p:nvSpPr>
        <p:spPr/>
        <p:txBody>
          <a:bodyPr/>
          <a:lstStyle/>
          <a:p>
            <a:r>
              <a:rPr lang="es-ES" dirty="0"/>
              <a:t>Recomendaciones. Uso razonable de las TIC</a:t>
            </a:r>
          </a:p>
        </p:txBody>
      </p:sp>
      <p:sp>
        <p:nvSpPr>
          <p:cNvPr id="13" name="3 Marcador de contenido"/>
          <p:cNvSpPr>
            <a:spLocks noGrp="1"/>
          </p:cNvSpPr>
          <p:nvPr/>
        </p:nvSpPr>
        <p:spPr>
          <a:xfrm>
            <a:off x="4034813" y="3518095"/>
            <a:ext cx="4614664" cy="2123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3600" dirty="0">
                <a:solidFill>
                  <a:schemeClr val="tx1">
                    <a:lumMod val="65000"/>
                    <a:lumOff val="35000"/>
                  </a:schemeClr>
                </a:solidFill>
              </a:rPr>
              <a:t>Controla el </a:t>
            </a:r>
            <a:r>
              <a:rPr lang="es-ES" sz="3600" b="1" dirty="0">
                <a:solidFill>
                  <a:srgbClr val="DD3137"/>
                </a:solidFill>
              </a:rPr>
              <a:t>tiempo</a:t>
            </a:r>
            <a:r>
              <a:rPr lang="es-ES" sz="3600" b="1" dirty="0">
                <a:solidFill>
                  <a:schemeClr val="tx1">
                    <a:lumMod val="65000"/>
                    <a:lumOff val="35000"/>
                  </a:schemeClr>
                </a:solidFill>
              </a:rPr>
              <a:t> </a:t>
            </a:r>
            <a:r>
              <a:rPr lang="es-ES" sz="3600" dirty="0">
                <a:solidFill>
                  <a:schemeClr val="tx1">
                    <a:lumMod val="65000"/>
                    <a:lumOff val="35000"/>
                  </a:schemeClr>
                </a:solidFill>
              </a:rPr>
              <a:t>que está conectado</a:t>
            </a:r>
          </a:p>
        </p:txBody>
      </p:sp>
    </p:spTree>
    <p:extLst>
      <p:ext uri="{BB962C8B-B14F-4D97-AF65-F5344CB8AC3E}">
        <p14:creationId xmlns:p14="http://schemas.microsoft.com/office/powerpoint/2010/main" val="19886808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9781" y="1368238"/>
            <a:ext cx="5468363" cy="3860962"/>
          </a:xfrm>
          <a:prstGeom prst="rect">
            <a:avLst/>
          </a:prstGeom>
          <a:ln>
            <a:noFill/>
          </a:ln>
          <a:effectLst>
            <a:outerShdw blurRad="292100" dist="139700" dir="2700000" algn="tl" rotWithShape="0">
              <a:srgbClr val="333333">
                <a:alpha val="65000"/>
              </a:srgbClr>
            </a:outerShdw>
          </a:effectLst>
        </p:spPr>
      </p:pic>
      <p:sp>
        <p:nvSpPr>
          <p:cNvPr id="11" name="Marcador de texto 5"/>
          <p:cNvSpPr txBox="1">
            <a:spLocks/>
          </p:cNvSpPr>
          <p:nvPr/>
        </p:nvSpPr>
        <p:spPr>
          <a:xfrm>
            <a:off x="6012161" y="4412121"/>
            <a:ext cx="2432908" cy="1625600"/>
          </a:xfrm>
          <a:prstGeom prst="rect">
            <a:avLst/>
          </a:prstGeom>
        </p:spPr>
        <p:txBody>
          <a:bodyPr vert="horz" anchor="ctr"/>
          <a:lstStyle>
            <a:lvl1pPr marL="0" indent="0" algn="r" defTabSz="457200" rtl="0" eaLnBrk="1" latinLnBrk="0" hangingPunct="1">
              <a:spcBef>
                <a:spcPct val="20000"/>
              </a:spcBef>
              <a:buFont typeface="Arial"/>
              <a:buNone/>
              <a:defRPr sz="96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1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b="1" dirty="0">
                <a:solidFill>
                  <a:srgbClr val="EF9FA1"/>
                </a:solidFill>
                <a:latin typeface="Arial Black"/>
                <a:cs typeface="Arial Black"/>
              </a:rPr>
              <a:t>03</a:t>
            </a:r>
            <a:endParaRPr lang="es-ES" b="1" dirty="0">
              <a:solidFill>
                <a:srgbClr val="EF9FA1"/>
              </a:solidFill>
              <a:latin typeface="Arial Black"/>
              <a:cs typeface="Arial Black"/>
            </a:endParaRPr>
          </a:p>
        </p:txBody>
      </p:sp>
      <p:sp>
        <p:nvSpPr>
          <p:cNvPr id="2" name="Título 1"/>
          <p:cNvSpPr>
            <a:spLocks noGrp="1"/>
          </p:cNvSpPr>
          <p:nvPr>
            <p:ph type="title"/>
          </p:nvPr>
        </p:nvSpPr>
        <p:spPr/>
        <p:txBody>
          <a:bodyPr/>
          <a:lstStyle/>
          <a:p>
            <a:r>
              <a:rPr lang="es-ES" dirty="0"/>
              <a:t>Recomendaciones</a:t>
            </a:r>
          </a:p>
        </p:txBody>
      </p:sp>
      <p:sp>
        <p:nvSpPr>
          <p:cNvPr id="3" name="Marcador de texto 2"/>
          <p:cNvSpPr>
            <a:spLocks noGrp="1"/>
          </p:cNvSpPr>
          <p:nvPr>
            <p:ph type="body" sz="quarter" idx="11"/>
          </p:nvPr>
        </p:nvSpPr>
        <p:spPr/>
        <p:txBody>
          <a:bodyPr/>
          <a:lstStyle/>
          <a:p>
            <a:r>
              <a:rPr lang="es-ES" dirty="0"/>
              <a:t>Recomendaciones. Uso razonable de las TIC</a:t>
            </a:r>
          </a:p>
        </p:txBody>
      </p:sp>
      <p:sp>
        <p:nvSpPr>
          <p:cNvPr id="10" name="3 Marcador de contenido"/>
          <p:cNvSpPr>
            <a:spLocks noGrp="1"/>
          </p:cNvSpPr>
          <p:nvPr/>
        </p:nvSpPr>
        <p:spPr>
          <a:xfrm>
            <a:off x="6012161" y="764704"/>
            <a:ext cx="2958333" cy="492941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endParaRPr lang="es-ES" sz="3600" dirty="0">
              <a:solidFill>
                <a:schemeClr val="tx1">
                  <a:lumMod val="65000"/>
                  <a:lumOff val="35000"/>
                </a:schemeClr>
              </a:solidFill>
            </a:endParaRPr>
          </a:p>
          <a:p>
            <a:pPr marL="0" indent="0" algn="ctr">
              <a:buNone/>
            </a:pPr>
            <a:r>
              <a:rPr lang="es-ES" sz="3600" dirty="0">
                <a:solidFill>
                  <a:schemeClr val="tx1">
                    <a:lumMod val="65000"/>
                    <a:lumOff val="35000"/>
                  </a:schemeClr>
                </a:solidFill>
              </a:rPr>
              <a:t>Sea consciente del </a:t>
            </a:r>
            <a:r>
              <a:rPr lang="es-ES" sz="3600" b="1" dirty="0">
                <a:solidFill>
                  <a:srgbClr val="DD3137"/>
                </a:solidFill>
              </a:rPr>
              <a:t>número de veces </a:t>
            </a:r>
            <a:r>
              <a:rPr lang="es-ES" sz="3600" dirty="0">
                <a:solidFill>
                  <a:schemeClr val="tx1">
                    <a:lumMod val="65000"/>
                    <a:lumOff val="35000"/>
                  </a:schemeClr>
                </a:solidFill>
              </a:rPr>
              <a:t>que consulta sus aplicaciones  </a:t>
            </a:r>
          </a:p>
        </p:txBody>
      </p:sp>
    </p:spTree>
    <p:extLst>
      <p:ext uri="{BB962C8B-B14F-4D97-AF65-F5344CB8AC3E}">
        <p14:creationId xmlns:p14="http://schemas.microsoft.com/office/powerpoint/2010/main" val="1479159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196752"/>
            <a:ext cx="6048671" cy="4032447"/>
          </a:xfrm>
          <a:prstGeom prst="rect">
            <a:avLst/>
          </a:prstGeom>
          <a:ln>
            <a:noFill/>
          </a:ln>
          <a:effectLst>
            <a:outerShdw blurRad="292100" dist="139700" dir="2700000" algn="tl" rotWithShape="0">
              <a:srgbClr val="333333">
                <a:alpha val="65000"/>
              </a:srgbClr>
            </a:outerShdw>
          </a:effectLst>
        </p:spPr>
      </p:pic>
      <p:sp>
        <p:nvSpPr>
          <p:cNvPr id="11" name="Marcador de texto 5"/>
          <p:cNvSpPr txBox="1">
            <a:spLocks/>
          </p:cNvSpPr>
          <p:nvPr/>
        </p:nvSpPr>
        <p:spPr>
          <a:xfrm>
            <a:off x="6142482" y="3789040"/>
            <a:ext cx="2432908" cy="1581115"/>
          </a:xfrm>
          <a:prstGeom prst="rect">
            <a:avLst/>
          </a:prstGeom>
        </p:spPr>
        <p:txBody>
          <a:bodyPr vert="horz" anchor="ctr"/>
          <a:lstStyle>
            <a:lvl1pPr marL="0" indent="0" algn="r" defTabSz="457200" rtl="0" eaLnBrk="1" latinLnBrk="0" hangingPunct="1">
              <a:spcBef>
                <a:spcPct val="20000"/>
              </a:spcBef>
              <a:buFont typeface="Arial"/>
              <a:buNone/>
              <a:defRPr sz="96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1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b="1" dirty="0">
                <a:solidFill>
                  <a:srgbClr val="EF9FA1"/>
                </a:solidFill>
                <a:latin typeface="Arial Black"/>
                <a:cs typeface="Arial Black"/>
              </a:rPr>
              <a:t>04</a:t>
            </a:r>
            <a:endParaRPr lang="es-ES" b="1" dirty="0">
              <a:solidFill>
                <a:srgbClr val="EF9FA1"/>
              </a:solidFill>
              <a:latin typeface="Arial Black"/>
              <a:cs typeface="Arial Black"/>
            </a:endParaRPr>
          </a:p>
        </p:txBody>
      </p:sp>
      <p:sp>
        <p:nvSpPr>
          <p:cNvPr id="2" name="Título 1"/>
          <p:cNvSpPr>
            <a:spLocks noGrp="1"/>
          </p:cNvSpPr>
          <p:nvPr>
            <p:ph type="title"/>
          </p:nvPr>
        </p:nvSpPr>
        <p:spPr/>
        <p:txBody>
          <a:bodyPr/>
          <a:lstStyle/>
          <a:p>
            <a:r>
              <a:rPr lang="es-ES" dirty="0"/>
              <a:t>Recomendaciones</a:t>
            </a:r>
          </a:p>
        </p:txBody>
      </p:sp>
      <p:sp>
        <p:nvSpPr>
          <p:cNvPr id="3" name="Marcador de texto 2"/>
          <p:cNvSpPr>
            <a:spLocks noGrp="1"/>
          </p:cNvSpPr>
          <p:nvPr>
            <p:ph type="body" sz="quarter" idx="11"/>
          </p:nvPr>
        </p:nvSpPr>
        <p:spPr/>
        <p:txBody>
          <a:bodyPr/>
          <a:lstStyle/>
          <a:p>
            <a:r>
              <a:rPr lang="es-ES" dirty="0"/>
              <a:t>Recomendaciones. Uso razonable de las TIC</a:t>
            </a:r>
          </a:p>
        </p:txBody>
      </p:sp>
      <p:sp>
        <p:nvSpPr>
          <p:cNvPr id="10" name="3 Marcador de contenido"/>
          <p:cNvSpPr>
            <a:spLocks noGrp="1"/>
          </p:cNvSpPr>
          <p:nvPr/>
        </p:nvSpPr>
        <p:spPr>
          <a:xfrm>
            <a:off x="6502522" y="1124744"/>
            <a:ext cx="2347207" cy="456510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es-ES" sz="3600" dirty="0">
                <a:solidFill>
                  <a:schemeClr val="tx1">
                    <a:lumMod val="65000"/>
                    <a:lumOff val="35000"/>
                  </a:schemeClr>
                </a:solidFill>
              </a:rPr>
              <a:t>Antes de conectarse, </a:t>
            </a:r>
            <a:r>
              <a:rPr lang="es-ES" sz="3600" b="1" dirty="0">
                <a:solidFill>
                  <a:srgbClr val="DD3137"/>
                </a:solidFill>
              </a:rPr>
              <a:t>piense</a:t>
            </a:r>
            <a:r>
              <a:rPr lang="es-ES" sz="3600" dirty="0">
                <a:solidFill>
                  <a:srgbClr val="DD3137"/>
                </a:solidFill>
              </a:rPr>
              <a:t> lo </a:t>
            </a:r>
            <a:r>
              <a:rPr lang="es-ES" sz="3600" dirty="0">
                <a:solidFill>
                  <a:schemeClr val="tx1">
                    <a:lumMod val="65000"/>
                    <a:lumOff val="35000"/>
                  </a:schemeClr>
                </a:solidFill>
              </a:rPr>
              <a:t>qué va a hacer</a:t>
            </a:r>
          </a:p>
        </p:txBody>
      </p:sp>
      <p:sp>
        <p:nvSpPr>
          <p:cNvPr id="7" name="3 Marcador de contenido">
            <a:extLst>
              <a:ext uri="{FF2B5EF4-FFF2-40B4-BE49-F238E27FC236}">
                <a16:creationId xmlns:a16="http://schemas.microsoft.com/office/drawing/2014/main" id="{B793E118-F9C2-4E16-9349-A72D068A53B4}"/>
              </a:ext>
            </a:extLst>
          </p:cNvPr>
          <p:cNvSpPr>
            <a:spLocks noGrp="1"/>
          </p:cNvSpPr>
          <p:nvPr/>
        </p:nvSpPr>
        <p:spPr>
          <a:xfrm>
            <a:off x="1619672" y="5589240"/>
            <a:ext cx="5760640" cy="6477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1800" dirty="0">
                <a:solidFill>
                  <a:schemeClr val="tx1">
                    <a:lumMod val="65000"/>
                    <a:lumOff val="35000"/>
                  </a:schemeClr>
                </a:solidFill>
                <a:latin typeface="Calibri" panose="020F0502020204030204" pitchFamily="34" charset="0"/>
              </a:rPr>
              <a:t>App Forest</a:t>
            </a:r>
          </a:p>
        </p:txBody>
      </p:sp>
    </p:spTree>
    <p:extLst>
      <p:ext uri="{BB962C8B-B14F-4D97-AF65-F5344CB8AC3E}">
        <p14:creationId xmlns:p14="http://schemas.microsoft.com/office/powerpoint/2010/main" val="2253087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2"/>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383972" y="1446246"/>
            <a:ext cx="5916219" cy="3942775"/>
          </a:xfrm>
          <a:prstGeom prst="rect">
            <a:avLst/>
          </a:prstGeom>
          <a:ln>
            <a:noFill/>
          </a:ln>
          <a:effectLst>
            <a:outerShdw blurRad="292100" dist="139700" dir="2700000" algn="tl" rotWithShape="0">
              <a:srgbClr val="333333">
                <a:alpha val="65000"/>
              </a:srgbClr>
            </a:outerShdw>
          </a:effectLst>
        </p:spPr>
      </p:pic>
      <p:sp>
        <p:nvSpPr>
          <p:cNvPr id="11" name="Marcador de texto 5"/>
          <p:cNvSpPr txBox="1">
            <a:spLocks/>
          </p:cNvSpPr>
          <p:nvPr/>
        </p:nvSpPr>
        <p:spPr>
          <a:xfrm>
            <a:off x="6156175" y="4081557"/>
            <a:ext cx="2432908" cy="1653123"/>
          </a:xfrm>
          <a:prstGeom prst="rect">
            <a:avLst/>
          </a:prstGeom>
        </p:spPr>
        <p:txBody>
          <a:bodyPr vert="horz" anchor="ctr"/>
          <a:lstStyle>
            <a:lvl1pPr marL="0" indent="0" algn="r" defTabSz="457200" rtl="0" eaLnBrk="1" latinLnBrk="0" hangingPunct="1">
              <a:spcBef>
                <a:spcPct val="20000"/>
              </a:spcBef>
              <a:buFont typeface="Arial"/>
              <a:buNone/>
              <a:defRPr sz="96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1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b="1" dirty="0">
                <a:solidFill>
                  <a:srgbClr val="EF9FA1"/>
                </a:solidFill>
                <a:latin typeface="Arial Black"/>
                <a:cs typeface="Arial Black"/>
              </a:rPr>
              <a:t>05</a:t>
            </a:r>
            <a:endParaRPr lang="es-ES" b="1" dirty="0">
              <a:solidFill>
                <a:srgbClr val="EF9FA1"/>
              </a:solidFill>
              <a:latin typeface="Arial Black"/>
              <a:cs typeface="Arial Black"/>
            </a:endParaRPr>
          </a:p>
        </p:txBody>
      </p:sp>
      <p:sp>
        <p:nvSpPr>
          <p:cNvPr id="2" name="Título 1"/>
          <p:cNvSpPr>
            <a:spLocks noGrp="1"/>
          </p:cNvSpPr>
          <p:nvPr>
            <p:ph type="title"/>
          </p:nvPr>
        </p:nvSpPr>
        <p:spPr/>
        <p:txBody>
          <a:bodyPr/>
          <a:lstStyle/>
          <a:p>
            <a:r>
              <a:rPr lang="es-ES" dirty="0"/>
              <a:t>Recomendaciones</a:t>
            </a:r>
          </a:p>
        </p:txBody>
      </p:sp>
      <p:sp>
        <p:nvSpPr>
          <p:cNvPr id="3" name="Marcador de texto 2"/>
          <p:cNvSpPr>
            <a:spLocks noGrp="1"/>
          </p:cNvSpPr>
          <p:nvPr>
            <p:ph type="body" sz="quarter" idx="11"/>
          </p:nvPr>
        </p:nvSpPr>
        <p:spPr/>
        <p:txBody>
          <a:bodyPr/>
          <a:lstStyle/>
          <a:p>
            <a:r>
              <a:rPr lang="es-ES" dirty="0"/>
              <a:t>Recomendaciones. Uso razonable de las TIC</a:t>
            </a:r>
          </a:p>
        </p:txBody>
      </p:sp>
      <p:sp>
        <p:nvSpPr>
          <p:cNvPr id="12" name="3 Marcador de contenido"/>
          <p:cNvSpPr>
            <a:spLocks noGrp="1"/>
          </p:cNvSpPr>
          <p:nvPr/>
        </p:nvSpPr>
        <p:spPr>
          <a:xfrm>
            <a:off x="6444208" y="507477"/>
            <a:ext cx="2530345" cy="47525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endParaRPr lang="es-ES" sz="3600" dirty="0">
              <a:solidFill>
                <a:schemeClr val="tx1">
                  <a:lumMod val="65000"/>
                  <a:lumOff val="35000"/>
                </a:schemeClr>
              </a:solidFill>
            </a:endParaRPr>
          </a:p>
          <a:p>
            <a:pPr marL="0" indent="0" algn="ctr">
              <a:buNone/>
            </a:pPr>
            <a:r>
              <a:rPr lang="es-ES" sz="3600" b="1" dirty="0">
                <a:solidFill>
                  <a:srgbClr val="DD3137"/>
                </a:solidFill>
                <a:latin typeface="Calibri" panose="020F0502020204030204" pitchFamily="34" charset="0"/>
              </a:rPr>
              <a:t>Respete horarios </a:t>
            </a:r>
            <a:r>
              <a:rPr lang="es-ES" sz="3600" dirty="0">
                <a:solidFill>
                  <a:schemeClr val="tx1">
                    <a:lumMod val="65000"/>
                    <a:lumOff val="35000"/>
                  </a:schemeClr>
                </a:solidFill>
              </a:rPr>
              <a:t>de sueño, comida, obligaciones </a:t>
            </a:r>
          </a:p>
        </p:txBody>
      </p:sp>
      <p:sp>
        <p:nvSpPr>
          <p:cNvPr id="7" name="3 Marcador de contenido">
            <a:extLst>
              <a:ext uri="{FF2B5EF4-FFF2-40B4-BE49-F238E27FC236}">
                <a16:creationId xmlns:a16="http://schemas.microsoft.com/office/drawing/2014/main" id="{513DBEC8-E066-4955-B7A5-702154E97321}"/>
              </a:ext>
            </a:extLst>
          </p:cNvPr>
          <p:cNvSpPr>
            <a:spLocks noGrp="1"/>
          </p:cNvSpPr>
          <p:nvPr/>
        </p:nvSpPr>
        <p:spPr>
          <a:xfrm>
            <a:off x="1547664" y="5621033"/>
            <a:ext cx="5760640" cy="8638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1800" dirty="0">
                <a:solidFill>
                  <a:schemeClr val="tx1">
                    <a:lumMod val="65000"/>
                    <a:lumOff val="35000"/>
                  </a:schemeClr>
                </a:solidFill>
                <a:latin typeface="Calibri" panose="020F0502020204030204" pitchFamily="34" charset="0"/>
              </a:rPr>
              <a:t>Modo nocturno o modo avión directamente</a:t>
            </a:r>
          </a:p>
        </p:txBody>
      </p:sp>
    </p:spTree>
    <p:extLst>
      <p:ext uri="{BB962C8B-B14F-4D97-AF65-F5344CB8AC3E}">
        <p14:creationId xmlns:p14="http://schemas.microsoft.com/office/powerpoint/2010/main" val="1418362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241995"/>
            <a:ext cx="5569387" cy="4043190"/>
          </a:xfrm>
          <a:prstGeom prst="rect">
            <a:avLst/>
          </a:prstGeom>
          <a:ln>
            <a:noFill/>
          </a:ln>
          <a:effectLst>
            <a:outerShdw blurRad="292100" dist="139700" dir="2700000" algn="tl" rotWithShape="0">
              <a:srgbClr val="333333">
                <a:alpha val="65000"/>
              </a:srgbClr>
            </a:outerShdw>
          </a:effectLst>
        </p:spPr>
      </p:pic>
      <p:sp>
        <p:nvSpPr>
          <p:cNvPr id="11" name="Marcador de texto 5"/>
          <p:cNvSpPr txBox="1">
            <a:spLocks/>
          </p:cNvSpPr>
          <p:nvPr/>
        </p:nvSpPr>
        <p:spPr>
          <a:xfrm>
            <a:off x="5580112" y="4317689"/>
            <a:ext cx="2897348" cy="1581115"/>
          </a:xfrm>
          <a:prstGeom prst="rect">
            <a:avLst/>
          </a:prstGeom>
        </p:spPr>
        <p:txBody>
          <a:bodyPr vert="horz" anchor="ctr"/>
          <a:lstStyle>
            <a:lvl1pPr marL="0" indent="0" algn="r" defTabSz="457200" rtl="0" eaLnBrk="1" latinLnBrk="0" hangingPunct="1">
              <a:spcBef>
                <a:spcPct val="20000"/>
              </a:spcBef>
              <a:buFont typeface="Arial"/>
              <a:buNone/>
              <a:defRPr sz="96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1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b="1" dirty="0">
                <a:solidFill>
                  <a:srgbClr val="EF9FA1"/>
                </a:solidFill>
                <a:latin typeface="Arial Black"/>
                <a:cs typeface="Arial Black"/>
              </a:rPr>
              <a:t>06</a:t>
            </a:r>
            <a:endParaRPr lang="es-ES" b="1" dirty="0">
              <a:solidFill>
                <a:srgbClr val="EF9FA1"/>
              </a:solidFill>
              <a:latin typeface="Arial Black"/>
              <a:cs typeface="Arial Black"/>
            </a:endParaRPr>
          </a:p>
        </p:txBody>
      </p:sp>
      <p:sp>
        <p:nvSpPr>
          <p:cNvPr id="2" name="Título 1"/>
          <p:cNvSpPr>
            <a:spLocks noGrp="1"/>
          </p:cNvSpPr>
          <p:nvPr>
            <p:ph type="title"/>
          </p:nvPr>
        </p:nvSpPr>
        <p:spPr/>
        <p:txBody>
          <a:bodyPr/>
          <a:lstStyle/>
          <a:p>
            <a:r>
              <a:rPr lang="es-ES" dirty="0"/>
              <a:t>Recomendaciones</a:t>
            </a:r>
          </a:p>
        </p:txBody>
      </p:sp>
      <p:sp>
        <p:nvSpPr>
          <p:cNvPr id="3" name="Marcador de texto 2"/>
          <p:cNvSpPr>
            <a:spLocks noGrp="1"/>
          </p:cNvSpPr>
          <p:nvPr>
            <p:ph type="body" sz="quarter" idx="11"/>
          </p:nvPr>
        </p:nvSpPr>
        <p:spPr/>
        <p:txBody>
          <a:bodyPr/>
          <a:lstStyle/>
          <a:p>
            <a:r>
              <a:rPr lang="es-ES" dirty="0"/>
              <a:t>Recomendaciones. Uso razonable de las TIC</a:t>
            </a:r>
          </a:p>
        </p:txBody>
      </p:sp>
      <p:sp>
        <p:nvSpPr>
          <p:cNvPr id="10" name="3 Marcador de contenido"/>
          <p:cNvSpPr>
            <a:spLocks noGrp="1"/>
          </p:cNvSpPr>
          <p:nvPr/>
        </p:nvSpPr>
        <p:spPr>
          <a:xfrm>
            <a:off x="6084168" y="933450"/>
            <a:ext cx="2880319" cy="458969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es-ES" sz="3600" dirty="0">
                <a:solidFill>
                  <a:schemeClr val="tx1">
                    <a:lumMod val="65000"/>
                    <a:lumOff val="35000"/>
                  </a:schemeClr>
                </a:solidFill>
              </a:rPr>
              <a:t>Utiliza Internet como herramienta de ocio… pero </a:t>
            </a:r>
            <a:r>
              <a:rPr lang="es-ES" sz="3600" b="1" dirty="0">
                <a:solidFill>
                  <a:srgbClr val="DD3137"/>
                </a:solidFill>
              </a:rPr>
              <a:t>márcale un horario</a:t>
            </a:r>
          </a:p>
        </p:txBody>
      </p:sp>
    </p:spTree>
    <p:extLst>
      <p:ext uri="{BB962C8B-B14F-4D97-AF65-F5344CB8AC3E}">
        <p14:creationId xmlns:p14="http://schemas.microsoft.com/office/powerpoint/2010/main" val="4048565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482" y="1581474"/>
            <a:ext cx="5055443" cy="3482330"/>
          </a:xfrm>
          <a:prstGeom prst="rect">
            <a:avLst/>
          </a:prstGeom>
          <a:ln>
            <a:noFill/>
          </a:ln>
          <a:effectLst>
            <a:outerShdw blurRad="292100" dist="139700" dir="2700000" algn="tl" rotWithShape="0">
              <a:srgbClr val="333333">
                <a:alpha val="65000"/>
              </a:srgbClr>
            </a:outerShdw>
          </a:effectLst>
        </p:spPr>
      </p:pic>
      <p:sp>
        <p:nvSpPr>
          <p:cNvPr id="11" name="Marcador de texto 5"/>
          <p:cNvSpPr txBox="1">
            <a:spLocks/>
          </p:cNvSpPr>
          <p:nvPr/>
        </p:nvSpPr>
        <p:spPr>
          <a:xfrm>
            <a:off x="6097022" y="3830062"/>
            <a:ext cx="2432908" cy="1581115"/>
          </a:xfrm>
          <a:prstGeom prst="rect">
            <a:avLst/>
          </a:prstGeom>
        </p:spPr>
        <p:txBody>
          <a:bodyPr vert="horz" anchor="ctr"/>
          <a:lstStyle>
            <a:lvl1pPr marL="0" indent="0" algn="r" defTabSz="457200" rtl="0" eaLnBrk="1" latinLnBrk="0" hangingPunct="1">
              <a:spcBef>
                <a:spcPct val="20000"/>
              </a:spcBef>
              <a:buFont typeface="Arial"/>
              <a:buNone/>
              <a:defRPr sz="96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1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ES_tradnl" b="1" dirty="0">
                <a:solidFill>
                  <a:srgbClr val="EF9FA1"/>
                </a:solidFill>
                <a:latin typeface="Arial Black"/>
                <a:cs typeface="Arial Black"/>
              </a:rPr>
              <a:t>07</a:t>
            </a:r>
            <a:endParaRPr lang="es-ES" b="1" dirty="0">
              <a:solidFill>
                <a:srgbClr val="EF9FA1"/>
              </a:solidFill>
              <a:latin typeface="Arial Black"/>
              <a:cs typeface="Arial Black"/>
            </a:endParaRPr>
          </a:p>
        </p:txBody>
      </p:sp>
      <p:sp>
        <p:nvSpPr>
          <p:cNvPr id="3" name="Título 2"/>
          <p:cNvSpPr>
            <a:spLocks noGrp="1"/>
          </p:cNvSpPr>
          <p:nvPr>
            <p:ph type="title"/>
          </p:nvPr>
        </p:nvSpPr>
        <p:spPr/>
        <p:txBody>
          <a:bodyPr/>
          <a:lstStyle/>
          <a:p>
            <a:r>
              <a:rPr lang="es-ES" dirty="0"/>
              <a:t>Recomendaciones</a:t>
            </a:r>
          </a:p>
        </p:txBody>
      </p:sp>
      <p:sp>
        <p:nvSpPr>
          <p:cNvPr id="6" name="Marcador de texto 5"/>
          <p:cNvSpPr>
            <a:spLocks noGrp="1"/>
          </p:cNvSpPr>
          <p:nvPr>
            <p:ph type="body" sz="quarter" idx="11"/>
          </p:nvPr>
        </p:nvSpPr>
        <p:spPr/>
        <p:txBody>
          <a:bodyPr/>
          <a:lstStyle/>
          <a:p>
            <a:r>
              <a:rPr lang="es-ES" dirty="0"/>
              <a:t>Recomendaciones. Uso razonable de las TIC</a:t>
            </a:r>
          </a:p>
        </p:txBody>
      </p:sp>
      <p:sp>
        <p:nvSpPr>
          <p:cNvPr id="10" name="3 Marcador de contenido"/>
          <p:cNvSpPr>
            <a:spLocks noGrp="1"/>
          </p:cNvSpPr>
          <p:nvPr/>
        </p:nvSpPr>
        <p:spPr>
          <a:xfrm>
            <a:off x="5796136" y="692696"/>
            <a:ext cx="3034680" cy="303630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endParaRPr lang="es-ES" sz="3600" dirty="0">
              <a:solidFill>
                <a:schemeClr val="tx1">
                  <a:lumMod val="65000"/>
                  <a:lumOff val="35000"/>
                </a:schemeClr>
              </a:solidFill>
            </a:endParaRPr>
          </a:p>
          <a:p>
            <a:pPr marL="0" indent="0" algn="ctr">
              <a:buNone/>
            </a:pPr>
            <a:r>
              <a:rPr lang="es-ES" sz="3600" b="1" dirty="0">
                <a:solidFill>
                  <a:srgbClr val="DD3137"/>
                </a:solidFill>
              </a:rPr>
              <a:t>Búscale alternativas </a:t>
            </a:r>
            <a:r>
              <a:rPr lang="es-ES" sz="3600" dirty="0">
                <a:solidFill>
                  <a:schemeClr val="tx1">
                    <a:lumMod val="65000"/>
                    <a:lumOff val="35000"/>
                  </a:schemeClr>
                </a:solidFill>
              </a:rPr>
              <a:t>a Internet para su tiempo libre</a:t>
            </a:r>
          </a:p>
        </p:txBody>
      </p:sp>
    </p:spTree>
    <p:extLst>
      <p:ext uri="{BB962C8B-B14F-4D97-AF65-F5344CB8AC3E}">
        <p14:creationId xmlns:p14="http://schemas.microsoft.com/office/powerpoint/2010/main" val="10306572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1700808"/>
            <a:ext cx="3987298" cy="3239430"/>
          </a:xfrm>
          <a:prstGeom prst="rect">
            <a:avLst/>
          </a:prstGeom>
          <a:ln>
            <a:noFill/>
          </a:ln>
          <a:effectLst>
            <a:outerShdw blurRad="292100" dist="139700" dir="2700000" algn="tl" rotWithShape="0">
              <a:srgbClr val="333333">
                <a:alpha val="65000"/>
              </a:srgbClr>
            </a:outerShdw>
          </a:effectLst>
        </p:spPr>
      </p:pic>
      <p:sp>
        <p:nvSpPr>
          <p:cNvPr id="11" name="Marcador de texto 5"/>
          <p:cNvSpPr txBox="1">
            <a:spLocks/>
          </p:cNvSpPr>
          <p:nvPr/>
        </p:nvSpPr>
        <p:spPr>
          <a:xfrm>
            <a:off x="827584" y="3789040"/>
            <a:ext cx="2432908" cy="1653123"/>
          </a:xfrm>
          <a:prstGeom prst="rect">
            <a:avLst/>
          </a:prstGeom>
        </p:spPr>
        <p:txBody>
          <a:bodyPr vert="horz" anchor="ctr"/>
          <a:lstStyle>
            <a:lvl1pPr marL="0" indent="0" algn="r" defTabSz="457200" rtl="0" eaLnBrk="1" latinLnBrk="0" hangingPunct="1">
              <a:spcBef>
                <a:spcPct val="20000"/>
              </a:spcBef>
              <a:buFont typeface="Arial"/>
              <a:buNone/>
              <a:defRPr sz="96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1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_tradnl" b="1" dirty="0">
                <a:solidFill>
                  <a:srgbClr val="EF9FA1"/>
                </a:solidFill>
                <a:latin typeface="Arial Black"/>
                <a:cs typeface="Arial Black"/>
              </a:rPr>
              <a:t>08</a:t>
            </a:r>
            <a:endParaRPr lang="es-ES" b="1" dirty="0">
              <a:solidFill>
                <a:srgbClr val="EF9FA1"/>
              </a:solidFill>
              <a:latin typeface="Arial Black"/>
              <a:cs typeface="Arial Black"/>
            </a:endParaRPr>
          </a:p>
        </p:txBody>
      </p:sp>
      <p:sp>
        <p:nvSpPr>
          <p:cNvPr id="2" name="Título 1"/>
          <p:cNvSpPr>
            <a:spLocks noGrp="1"/>
          </p:cNvSpPr>
          <p:nvPr>
            <p:ph type="title"/>
          </p:nvPr>
        </p:nvSpPr>
        <p:spPr/>
        <p:txBody>
          <a:bodyPr/>
          <a:lstStyle/>
          <a:p>
            <a:r>
              <a:rPr lang="es-ES" dirty="0"/>
              <a:t>Recomendaciones</a:t>
            </a:r>
          </a:p>
        </p:txBody>
      </p:sp>
      <p:sp>
        <p:nvSpPr>
          <p:cNvPr id="3" name="Marcador de texto 2"/>
          <p:cNvSpPr>
            <a:spLocks noGrp="1"/>
          </p:cNvSpPr>
          <p:nvPr>
            <p:ph type="body" sz="quarter" idx="11"/>
          </p:nvPr>
        </p:nvSpPr>
        <p:spPr/>
        <p:txBody>
          <a:bodyPr/>
          <a:lstStyle/>
          <a:p>
            <a:r>
              <a:rPr lang="es-ES" dirty="0"/>
              <a:t>Recomendaciones. Uso razonable de las TIC</a:t>
            </a:r>
          </a:p>
        </p:txBody>
      </p:sp>
      <p:sp>
        <p:nvSpPr>
          <p:cNvPr id="10" name="3 Marcador de contenido"/>
          <p:cNvSpPr>
            <a:spLocks noGrp="1"/>
          </p:cNvSpPr>
          <p:nvPr/>
        </p:nvSpPr>
        <p:spPr>
          <a:xfrm>
            <a:off x="69846" y="908720"/>
            <a:ext cx="4536504" cy="464137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endParaRPr lang="es-ES" sz="3600" dirty="0">
              <a:solidFill>
                <a:schemeClr val="tx1">
                  <a:lumMod val="65000"/>
                  <a:lumOff val="35000"/>
                </a:schemeClr>
              </a:solidFill>
            </a:endParaRPr>
          </a:p>
          <a:p>
            <a:pPr marL="0" indent="0" algn="ctr">
              <a:buNone/>
            </a:pPr>
            <a:r>
              <a:rPr lang="es-ES" sz="3600" b="1" dirty="0">
                <a:solidFill>
                  <a:srgbClr val="DD3137"/>
                </a:solidFill>
              </a:rPr>
              <a:t>Mientras estudia</a:t>
            </a:r>
            <a:r>
              <a:rPr lang="es-ES" sz="3600" dirty="0">
                <a:solidFill>
                  <a:srgbClr val="DD3137"/>
                </a:solidFill>
              </a:rPr>
              <a:t>, que </a:t>
            </a:r>
            <a:r>
              <a:rPr lang="es-ES" sz="3600" b="1" dirty="0">
                <a:solidFill>
                  <a:srgbClr val="DD3137"/>
                </a:solidFill>
              </a:rPr>
              <a:t>desconecte</a:t>
            </a:r>
            <a:r>
              <a:rPr lang="es-ES" sz="3600" dirty="0">
                <a:solidFill>
                  <a:srgbClr val="DD3137"/>
                </a:solidFill>
              </a:rPr>
              <a:t> </a:t>
            </a:r>
            <a:r>
              <a:rPr lang="es-ES" sz="3600" dirty="0">
                <a:solidFill>
                  <a:schemeClr val="tx1">
                    <a:lumMod val="65000"/>
                    <a:lumOff val="35000"/>
                  </a:schemeClr>
                </a:solidFill>
              </a:rPr>
              <a:t>mensajería, redes sociales</a:t>
            </a:r>
          </a:p>
        </p:txBody>
      </p:sp>
    </p:spTree>
    <p:extLst>
      <p:ext uri="{BB962C8B-B14F-4D97-AF65-F5344CB8AC3E}">
        <p14:creationId xmlns:p14="http://schemas.microsoft.com/office/powerpoint/2010/main" val="681893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A3DDA5A2-CB45-4046-9AA8-4F1C37E411CF}"/>
              </a:ext>
            </a:extLst>
          </p:cNvPr>
          <p:cNvSpPr>
            <a:spLocks noGrp="1"/>
          </p:cNvSpPr>
          <p:nvPr>
            <p:ph type="body" sz="quarter" idx="11"/>
          </p:nvPr>
        </p:nvSpPr>
        <p:spPr/>
        <p:txBody>
          <a:bodyPr/>
          <a:lstStyle/>
          <a:p>
            <a:endParaRPr lang="es-ES"/>
          </a:p>
        </p:txBody>
      </p:sp>
      <p:pic>
        <p:nvPicPr>
          <p:cNvPr id="14" name="Imagen 13">
            <a:extLst>
              <a:ext uri="{FF2B5EF4-FFF2-40B4-BE49-F238E27FC236}">
                <a16:creationId xmlns:a16="http://schemas.microsoft.com/office/drawing/2014/main" id="{47F5E145-E0A3-4186-997E-AFA6BD51A4A2}"/>
              </a:ext>
            </a:extLst>
          </p:cNvPr>
          <p:cNvPicPr>
            <a:picLocks noChangeAspect="1"/>
          </p:cNvPicPr>
          <p:nvPr/>
        </p:nvPicPr>
        <p:blipFill rotWithShape="1">
          <a:blip r:embed="rId2">
            <a:extLst>
              <a:ext uri="{28A0092B-C50C-407E-A947-70E740481C1C}">
                <a14:useLocalDpi xmlns:a14="http://schemas.microsoft.com/office/drawing/2010/main" val="0"/>
              </a:ext>
            </a:extLst>
          </a:blip>
          <a:srcRect t="8400" b="3401"/>
          <a:stretch/>
        </p:blipFill>
        <p:spPr>
          <a:xfrm>
            <a:off x="216024" y="1320977"/>
            <a:ext cx="8748464" cy="4340271"/>
          </a:xfrm>
          <a:prstGeom prst="rect">
            <a:avLst/>
          </a:prstGeom>
        </p:spPr>
      </p:pic>
      <p:pic>
        <p:nvPicPr>
          <p:cNvPr id="2050" name="Picture 2" descr="https://image-store.slidesharecdn.com/197d3abc-2a3e-462e-a814-02eba22b753f-original.jpeg">
            <a:extLst>
              <a:ext uri="{FF2B5EF4-FFF2-40B4-BE49-F238E27FC236}">
                <a16:creationId xmlns:a16="http://schemas.microsoft.com/office/drawing/2014/main" id="{4E6FB927-371C-426C-BCB9-77F3BED0CA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024" y="288032"/>
            <a:ext cx="1979712" cy="148478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0FABA22-E54B-4858-94DA-AFCFED644F0C}"/>
              </a:ext>
            </a:extLst>
          </p:cNvPr>
          <p:cNvSpPr txBox="1"/>
          <p:nvPr/>
        </p:nvSpPr>
        <p:spPr>
          <a:xfrm>
            <a:off x="2833464" y="548680"/>
            <a:ext cx="6131024" cy="261610"/>
          </a:xfrm>
          <a:prstGeom prst="rect">
            <a:avLst/>
          </a:prstGeom>
          <a:noFill/>
        </p:spPr>
        <p:txBody>
          <a:bodyPr wrap="square" rtlCol="0">
            <a:spAutoFit/>
          </a:bodyPr>
          <a:lstStyle/>
          <a:p>
            <a:r>
              <a:rPr lang="pt-BR" sz="1100" dirty="0"/>
              <a:t>GDPR, PCI DSS, ITSM/ITIL, ISO 20000, </a:t>
            </a:r>
            <a:r>
              <a:rPr lang="pt-BR" sz="1100" dirty="0">
                <a:hlinkClick r:id="rId4"/>
              </a:rPr>
              <a:t>ISO 31000</a:t>
            </a:r>
            <a:r>
              <a:rPr lang="pt-BR" sz="1100" dirty="0"/>
              <a:t>, ISO 27001, ISO 27002, ISO 22301, COBIT,.......................</a:t>
            </a:r>
            <a:endParaRPr lang="es-ES" sz="1100" dirty="0"/>
          </a:p>
        </p:txBody>
      </p:sp>
      <p:sp>
        <p:nvSpPr>
          <p:cNvPr id="3" name="Rectángulo 2">
            <a:extLst>
              <a:ext uri="{FF2B5EF4-FFF2-40B4-BE49-F238E27FC236}">
                <a16:creationId xmlns:a16="http://schemas.microsoft.com/office/drawing/2014/main" id="{D91FC214-4E1C-4951-9336-4008FA94B732}"/>
              </a:ext>
            </a:extLst>
          </p:cNvPr>
          <p:cNvSpPr/>
          <p:nvPr/>
        </p:nvSpPr>
        <p:spPr>
          <a:xfrm>
            <a:off x="2987824" y="5733256"/>
            <a:ext cx="3634456" cy="307777"/>
          </a:xfrm>
          <a:prstGeom prst="rect">
            <a:avLst/>
          </a:prstGeom>
        </p:spPr>
        <p:txBody>
          <a:bodyPr wrap="square">
            <a:spAutoFit/>
          </a:bodyPr>
          <a:lstStyle/>
          <a:p>
            <a:r>
              <a:rPr lang="es-ES" sz="1400" dirty="0">
                <a:hlinkClick r:id="rId5"/>
              </a:rPr>
              <a:t>https://cybermap.kaspersky.com/es/</a:t>
            </a:r>
            <a:endParaRPr lang="es-ES" sz="1400" dirty="0"/>
          </a:p>
        </p:txBody>
      </p:sp>
    </p:spTree>
    <p:extLst>
      <p:ext uri="{BB962C8B-B14F-4D97-AF65-F5344CB8AC3E}">
        <p14:creationId xmlns:p14="http://schemas.microsoft.com/office/powerpoint/2010/main" val="5551421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9"/>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457200" y="1408112"/>
            <a:ext cx="5540375" cy="3692525"/>
          </a:xfrm>
          <a:prstGeom prst="rect">
            <a:avLst/>
          </a:prstGeom>
          <a:ln>
            <a:noFill/>
          </a:ln>
          <a:effectLst>
            <a:outerShdw blurRad="292100" dist="139700" dir="2700000" algn="tl" rotWithShape="0">
              <a:srgbClr val="333333">
                <a:alpha val="65000"/>
              </a:srgbClr>
            </a:outerShdw>
          </a:effectLst>
        </p:spPr>
      </p:pic>
      <p:sp>
        <p:nvSpPr>
          <p:cNvPr id="11" name="Marcador de texto 5"/>
          <p:cNvSpPr txBox="1">
            <a:spLocks/>
          </p:cNvSpPr>
          <p:nvPr/>
        </p:nvSpPr>
        <p:spPr>
          <a:xfrm>
            <a:off x="6372200" y="3475037"/>
            <a:ext cx="2432908" cy="1625600"/>
          </a:xfrm>
          <a:prstGeom prst="rect">
            <a:avLst/>
          </a:prstGeom>
        </p:spPr>
        <p:txBody>
          <a:bodyPr vert="horz" anchor="ctr"/>
          <a:lstStyle>
            <a:lvl1pPr marL="0" indent="0" algn="r" defTabSz="457200" rtl="0" eaLnBrk="1" latinLnBrk="0" hangingPunct="1">
              <a:spcBef>
                <a:spcPct val="20000"/>
              </a:spcBef>
              <a:buFont typeface="Arial"/>
              <a:buNone/>
              <a:defRPr sz="96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1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14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ES_tradnl" b="1" dirty="0">
                <a:solidFill>
                  <a:srgbClr val="EF9FA1"/>
                </a:solidFill>
                <a:latin typeface="Arial Black"/>
                <a:cs typeface="Arial Black"/>
              </a:rPr>
              <a:t>09</a:t>
            </a:r>
            <a:endParaRPr lang="es-ES" b="1" dirty="0">
              <a:solidFill>
                <a:srgbClr val="EF9FA1"/>
              </a:solidFill>
              <a:latin typeface="Arial Black"/>
              <a:cs typeface="Arial Black"/>
            </a:endParaRPr>
          </a:p>
        </p:txBody>
      </p:sp>
      <p:sp>
        <p:nvSpPr>
          <p:cNvPr id="2" name="Título 1"/>
          <p:cNvSpPr>
            <a:spLocks noGrp="1"/>
          </p:cNvSpPr>
          <p:nvPr>
            <p:ph type="title"/>
          </p:nvPr>
        </p:nvSpPr>
        <p:spPr/>
        <p:txBody>
          <a:bodyPr/>
          <a:lstStyle/>
          <a:p>
            <a:r>
              <a:rPr lang="es-ES" dirty="0"/>
              <a:t>Recomendaciones</a:t>
            </a:r>
          </a:p>
        </p:txBody>
      </p:sp>
      <p:sp>
        <p:nvSpPr>
          <p:cNvPr id="3" name="Marcador de texto 2"/>
          <p:cNvSpPr>
            <a:spLocks noGrp="1"/>
          </p:cNvSpPr>
          <p:nvPr>
            <p:ph type="body" sz="quarter" idx="11"/>
          </p:nvPr>
        </p:nvSpPr>
        <p:spPr/>
        <p:txBody>
          <a:bodyPr/>
          <a:lstStyle/>
          <a:p>
            <a:r>
              <a:rPr lang="es-ES" dirty="0"/>
              <a:t>Recomendaciones. Uso razonable de las TIC</a:t>
            </a:r>
          </a:p>
        </p:txBody>
      </p:sp>
      <p:sp>
        <p:nvSpPr>
          <p:cNvPr id="12" name="3 Marcador de contenido"/>
          <p:cNvSpPr>
            <a:spLocks noGrp="1"/>
          </p:cNvSpPr>
          <p:nvPr/>
        </p:nvSpPr>
        <p:spPr>
          <a:xfrm>
            <a:off x="5951240" y="1358093"/>
            <a:ext cx="3038212" cy="2796258"/>
          </a:xfrm>
          <a:prstGeom prst="rect">
            <a:avLst/>
          </a:prstGeom>
          <a:noFill/>
          <a:ln>
            <a:noFill/>
          </a:ln>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4000" b="1" dirty="0">
                <a:solidFill>
                  <a:srgbClr val="DD3137"/>
                </a:solidFill>
                <a:latin typeface="Calibri" panose="020F0502020204030204" pitchFamily="34" charset="0"/>
              </a:rPr>
              <a:t>Cuide</a:t>
            </a:r>
            <a:r>
              <a:rPr lang="es-ES" sz="4000" dirty="0">
                <a:solidFill>
                  <a:srgbClr val="DD3137"/>
                </a:solidFill>
              </a:rPr>
              <a:t> </a:t>
            </a:r>
            <a:r>
              <a:rPr lang="es-ES" sz="4000" dirty="0">
                <a:solidFill>
                  <a:schemeClr val="tx1">
                    <a:lumMod val="65000"/>
                    <a:lumOff val="35000"/>
                  </a:schemeClr>
                </a:solidFill>
              </a:rPr>
              <a:t>sus relaciones sociales</a:t>
            </a:r>
          </a:p>
          <a:p>
            <a:endParaRPr lang="es-ES" sz="4000" dirty="0">
              <a:solidFill>
                <a:schemeClr val="tx1">
                  <a:lumMod val="65000"/>
                  <a:lumOff val="35000"/>
                </a:schemeClr>
              </a:solidFill>
            </a:endParaRPr>
          </a:p>
        </p:txBody>
      </p:sp>
    </p:spTree>
    <p:extLst>
      <p:ext uri="{BB962C8B-B14F-4D97-AF65-F5344CB8AC3E}">
        <p14:creationId xmlns:p14="http://schemas.microsoft.com/office/powerpoint/2010/main" val="1907256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p:cNvSpPr>
            <a:spLocks noGrp="1"/>
          </p:cNvSpPr>
          <p:nvPr>
            <p:ph type="body" sz="quarter" idx="11"/>
          </p:nvPr>
        </p:nvSpPr>
        <p:spPr/>
        <p:txBody>
          <a:bodyPr/>
          <a:lstStyle/>
          <a:p>
            <a:r>
              <a:rPr lang="es-ES" dirty="0"/>
              <a:t>Síntomas del uso excesivo de las TIC</a:t>
            </a:r>
          </a:p>
        </p:txBody>
      </p:sp>
      <p:sp>
        <p:nvSpPr>
          <p:cNvPr id="7" name="6 Triángulo isósceles"/>
          <p:cNvSpPr/>
          <p:nvPr/>
        </p:nvSpPr>
        <p:spPr>
          <a:xfrm>
            <a:off x="2309018" y="1052736"/>
            <a:ext cx="4525963" cy="4525963"/>
          </a:xfrm>
          <a:prstGeom prst="triangle">
            <a:avLst/>
          </a:prstGeom>
          <a:solidFill>
            <a:srgbClr val="DD3137"/>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8" name="7 Grupo"/>
          <p:cNvGrpSpPr/>
          <p:nvPr/>
        </p:nvGrpSpPr>
        <p:grpSpPr>
          <a:xfrm>
            <a:off x="1027374" y="2368329"/>
            <a:ext cx="2957567" cy="422495"/>
            <a:chOff x="288030" y="1531704"/>
            <a:chExt cx="2941875" cy="422495"/>
          </a:xfrm>
        </p:grpSpPr>
        <p:sp>
          <p:nvSpPr>
            <p:cNvPr id="27" name="26 Rectángulo redondeado"/>
            <p:cNvSpPr/>
            <p:nvPr/>
          </p:nvSpPr>
          <p:spPr>
            <a:xfrm>
              <a:off x="288030" y="1531704"/>
              <a:ext cx="2941875" cy="422495"/>
            </a:xfrm>
            <a:prstGeom prst="roundRect">
              <a:avLst/>
            </a:prstGeom>
            <a:ln>
              <a:solidFill>
                <a:schemeClr val="accent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27 Rectángulo"/>
            <p:cNvSpPr/>
            <p:nvPr/>
          </p:nvSpPr>
          <p:spPr>
            <a:xfrm>
              <a:off x="308655" y="1552329"/>
              <a:ext cx="2900625" cy="381245"/>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400" b="1" kern="1200" dirty="0"/>
                <a:t>Negación del problema</a:t>
              </a:r>
            </a:p>
          </p:txBody>
        </p:sp>
      </p:grpSp>
      <p:grpSp>
        <p:nvGrpSpPr>
          <p:cNvPr id="9" name="8 Grupo"/>
          <p:cNvGrpSpPr/>
          <p:nvPr/>
        </p:nvGrpSpPr>
        <p:grpSpPr>
          <a:xfrm>
            <a:off x="1027374" y="3326822"/>
            <a:ext cx="2963323" cy="465013"/>
            <a:chOff x="360048" y="2431551"/>
            <a:chExt cx="2941875" cy="465013"/>
          </a:xfrm>
        </p:grpSpPr>
        <p:sp>
          <p:nvSpPr>
            <p:cNvPr id="25" name="24 Rectángulo redondeado"/>
            <p:cNvSpPr/>
            <p:nvPr/>
          </p:nvSpPr>
          <p:spPr>
            <a:xfrm>
              <a:off x="360048" y="2431551"/>
              <a:ext cx="2941875" cy="465013"/>
            </a:xfrm>
            <a:prstGeom prst="roundRect">
              <a:avLst/>
            </a:prstGeom>
            <a:ln>
              <a:solidFill>
                <a:srgbClr val="92D050"/>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25 Rectángulo"/>
            <p:cNvSpPr/>
            <p:nvPr/>
          </p:nvSpPr>
          <p:spPr>
            <a:xfrm>
              <a:off x="382748" y="2454251"/>
              <a:ext cx="2896475" cy="41961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400" b="1" kern="1200" dirty="0"/>
                <a:t>Síndrome de abstinencia</a:t>
              </a:r>
            </a:p>
          </p:txBody>
        </p:sp>
      </p:grpSp>
      <p:grpSp>
        <p:nvGrpSpPr>
          <p:cNvPr id="10" name="9 Grupo"/>
          <p:cNvGrpSpPr/>
          <p:nvPr/>
        </p:nvGrpSpPr>
        <p:grpSpPr>
          <a:xfrm>
            <a:off x="4998809" y="4641617"/>
            <a:ext cx="2957567" cy="517649"/>
            <a:chOff x="4464494" y="3941480"/>
            <a:chExt cx="2941875" cy="517649"/>
          </a:xfrm>
        </p:grpSpPr>
        <p:sp>
          <p:nvSpPr>
            <p:cNvPr id="23" name="22 Rectángulo redondeado"/>
            <p:cNvSpPr/>
            <p:nvPr/>
          </p:nvSpPr>
          <p:spPr>
            <a:xfrm>
              <a:off x="4464494" y="3941480"/>
              <a:ext cx="2941875" cy="517649"/>
            </a:xfrm>
            <a:prstGeom prst="roundRect">
              <a:avLst/>
            </a:prstGeom>
            <a:ln>
              <a:solidFill>
                <a:srgbClr val="7030A0"/>
              </a:solid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23 Rectángulo"/>
            <p:cNvSpPr/>
            <p:nvPr/>
          </p:nvSpPr>
          <p:spPr>
            <a:xfrm>
              <a:off x="4489764" y="3966750"/>
              <a:ext cx="2891335" cy="467109"/>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1" kern="1200" dirty="0"/>
                <a:t>Necesidad de + tiempo (Tolerancia)</a:t>
              </a:r>
            </a:p>
          </p:txBody>
        </p:sp>
      </p:grpSp>
      <p:grpSp>
        <p:nvGrpSpPr>
          <p:cNvPr id="11" name="10 Grupo"/>
          <p:cNvGrpSpPr/>
          <p:nvPr/>
        </p:nvGrpSpPr>
        <p:grpSpPr>
          <a:xfrm>
            <a:off x="1027373" y="4323830"/>
            <a:ext cx="2957567" cy="424482"/>
            <a:chOff x="0" y="3456385"/>
            <a:chExt cx="2941875" cy="424482"/>
          </a:xfrm>
        </p:grpSpPr>
        <p:sp>
          <p:nvSpPr>
            <p:cNvPr id="21" name="20 Rectángulo redondeado"/>
            <p:cNvSpPr/>
            <p:nvPr/>
          </p:nvSpPr>
          <p:spPr>
            <a:xfrm>
              <a:off x="0" y="3456385"/>
              <a:ext cx="2941875" cy="424482"/>
            </a:xfrm>
            <a:prstGeom prst="roundRect">
              <a:avLst/>
            </a:prstGeom>
            <a:ln>
              <a:solidFill>
                <a:srgbClr val="00B0F0"/>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21 Rectángulo"/>
            <p:cNvSpPr/>
            <p:nvPr/>
          </p:nvSpPr>
          <p:spPr>
            <a:xfrm>
              <a:off x="20722" y="3477107"/>
              <a:ext cx="2900431" cy="38303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400" b="1" kern="1200" dirty="0"/>
                <a:t>Ansia, necesidad incontrolable</a:t>
              </a:r>
            </a:p>
          </p:txBody>
        </p:sp>
      </p:grpSp>
      <p:grpSp>
        <p:nvGrpSpPr>
          <p:cNvPr id="12" name="11 Grupo"/>
          <p:cNvGrpSpPr/>
          <p:nvPr/>
        </p:nvGrpSpPr>
        <p:grpSpPr>
          <a:xfrm>
            <a:off x="4998809" y="3691729"/>
            <a:ext cx="2957567" cy="523178"/>
            <a:chOff x="4614706" y="2835992"/>
            <a:chExt cx="2941875" cy="523178"/>
          </a:xfrm>
        </p:grpSpPr>
        <p:sp>
          <p:nvSpPr>
            <p:cNvPr id="19" name="18 Rectángulo redondeado"/>
            <p:cNvSpPr/>
            <p:nvPr/>
          </p:nvSpPr>
          <p:spPr>
            <a:xfrm>
              <a:off x="4614706" y="2835992"/>
              <a:ext cx="2941875" cy="523178"/>
            </a:xfrm>
            <a:prstGeom prst="roundRect">
              <a:avLst/>
            </a:prstGeom>
            <a:ln>
              <a:solidFill>
                <a:srgbClr val="FFC000"/>
              </a:solidFill>
            </a:ln>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19 Rectángulo"/>
            <p:cNvSpPr/>
            <p:nvPr/>
          </p:nvSpPr>
          <p:spPr>
            <a:xfrm>
              <a:off x="4640245" y="2861531"/>
              <a:ext cx="2890797" cy="47210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1" kern="1200" dirty="0"/>
                <a:t>Descuido y abandono de intereses y relaciones previas</a:t>
              </a:r>
            </a:p>
          </p:txBody>
        </p:sp>
      </p:grpSp>
      <p:grpSp>
        <p:nvGrpSpPr>
          <p:cNvPr id="13" name="12 Grupo"/>
          <p:cNvGrpSpPr/>
          <p:nvPr/>
        </p:nvGrpSpPr>
        <p:grpSpPr>
          <a:xfrm>
            <a:off x="4998809" y="2790824"/>
            <a:ext cx="2941875" cy="479268"/>
            <a:chOff x="4289688" y="1841312"/>
            <a:chExt cx="2941875" cy="479268"/>
          </a:xfrm>
        </p:grpSpPr>
        <p:sp>
          <p:nvSpPr>
            <p:cNvPr id="17" name="16 Rectángulo redondeado"/>
            <p:cNvSpPr/>
            <p:nvPr/>
          </p:nvSpPr>
          <p:spPr>
            <a:xfrm>
              <a:off x="4289688" y="1841312"/>
              <a:ext cx="2941875" cy="479268"/>
            </a:xfrm>
            <a:prstGeom prst="roundRect">
              <a:avLst/>
            </a:prstGeom>
            <a:ln>
              <a:solidFill>
                <a:srgbClr val="DD3137"/>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17 Rectángulo"/>
            <p:cNvSpPr/>
            <p:nvPr/>
          </p:nvSpPr>
          <p:spPr>
            <a:xfrm>
              <a:off x="4313084" y="1864708"/>
              <a:ext cx="2895083" cy="432476"/>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1" kern="1200" dirty="0"/>
                <a:t>Malestar e irritabilidad</a:t>
              </a:r>
            </a:p>
          </p:txBody>
        </p:sp>
      </p:grpSp>
      <p:grpSp>
        <p:nvGrpSpPr>
          <p:cNvPr id="14" name="13 Grupo"/>
          <p:cNvGrpSpPr/>
          <p:nvPr/>
        </p:nvGrpSpPr>
        <p:grpSpPr>
          <a:xfrm>
            <a:off x="4998809" y="1803550"/>
            <a:ext cx="2957567" cy="561304"/>
            <a:chOff x="3982424" y="723943"/>
            <a:chExt cx="3744390" cy="561304"/>
          </a:xfrm>
        </p:grpSpPr>
        <p:sp>
          <p:nvSpPr>
            <p:cNvPr id="15" name="14 Rectángulo redondeado"/>
            <p:cNvSpPr/>
            <p:nvPr/>
          </p:nvSpPr>
          <p:spPr>
            <a:xfrm>
              <a:off x="3982424" y="723943"/>
              <a:ext cx="3744390" cy="561304"/>
            </a:xfrm>
            <a:prstGeom prst="roundRect">
              <a:avLst/>
            </a:prstGeom>
            <a:ln>
              <a:solidFill>
                <a:srgbClr val="92D050"/>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15 Rectángulo"/>
            <p:cNvSpPr/>
            <p:nvPr/>
          </p:nvSpPr>
          <p:spPr>
            <a:xfrm>
              <a:off x="4009825" y="751344"/>
              <a:ext cx="3689588" cy="506502"/>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1" kern="1200" dirty="0"/>
                <a:t>Descontrol progresivo de la propia conducta</a:t>
              </a:r>
            </a:p>
          </p:txBody>
        </p:sp>
      </p:grpSp>
      <p:sp>
        <p:nvSpPr>
          <p:cNvPr id="29" name="Título 28"/>
          <p:cNvSpPr>
            <a:spLocks noGrp="1"/>
          </p:cNvSpPr>
          <p:nvPr>
            <p:ph type="title"/>
          </p:nvPr>
        </p:nvSpPr>
        <p:spPr/>
        <p:txBody>
          <a:bodyPr/>
          <a:lstStyle/>
          <a:p>
            <a:r>
              <a:rPr lang="es-ES" dirty="0"/>
              <a:t>Síntomas ADICCIÓN</a:t>
            </a:r>
          </a:p>
        </p:txBody>
      </p:sp>
    </p:spTree>
    <p:extLst>
      <p:ext uri="{BB962C8B-B14F-4D97-AF65-F5344CB8AC3E}">
        <p14:creationId xmlns:p14="http://schemas.microsoft.com/office/powerpoint/2010/main" val="886706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E968E7-2E62-45CD-9300-4B7D67127607}"/>
              </a:ext>
            </a:extLst>
          </p:cNvPr>
          <p:cNvSpPr>
            <a:spLocks noGrp="1"/>
          </p:cNvSpPr>
          <p:nvPr>
            <p:ph type="title"/>
          </p:nvPr>
        </p:nvSpPr>
        <p:spPr/>
        <p:txBody>
          <a:bodyPr/>
          <a:lstStyle/>
          <a:p>
            <a:r>
              <a:rPr lang="es-ES" dirty="0" err="1"/>
              <a:t>Tips</a:t>
            </a:r>
            <a:r>
              <a:rPr lang="es-ES" dirty="0"/>
              <a:t> para todos</a:t>
            </a:r>
          </a:p>
        </p:txBody>
      </p:sp>
      <p:sp>
        <p:nvSpPr>
          <p:cNvPr id="3" name="Marcador de texto 2">
            <a:extLst>
              <a:ext uri="{FF2B5EF4-FFF2-40B4-BE49-F238E27FC236}">
                <a16:creationId xmlns:a16="http://schemas.microsoft.com/office/drawing/2014/main" id="{44045F4F-1C4B-4DB0-81E8-AAD89BB10B1D}"/>
              </a:ext>
            </a:extLst>
          </p:cNvPr>
          <p:cNvSpPr>
            <a:spLocks noGrp="1"/>
          </p:cNvSpPr>
          <p:nvPr>
            <p:ph type="body" sz="quarter" idx="11"/>
          </p:nvPr>
        </p:nvSpPr>
        <p:spPr/>
        <p:txBody>
          <a:bodyPr/>
          <a:lstStyle/>
          <a:p>
            <a:endParaRPr lang="es-ES"/>
          </a:p>
        </p:txBody>
      </p:sp>
      <p:sp>
        <p:nvSpPr>
          <p:cNvPr id="4" name="Rectángulo 3">
            <a:extLst>
              <a:ext uri="{FF2B5EF4-FFF2-40B4-BE49-F238E27FC236}">
                <a16:creationId xmlns:a16="http://schemas.microsoft.com/office/drawing/2014/main" id="{7A7BC26B-10FA-427F-AA31-8C2DAA7D35F9}"/>
              </a:ext>
            </a:extLst>
          </p:cNvPr>
          <p:cNvSpPr/>
          <p:nvPr/>
        </p:nvSpPr>
        <p:spPr>
          <a:xfrm>
            <a:off x="827584" y="980728"/>
            <a:ext cx="7488832" cy="5017527"/>
          </a:xfrm>
          <a:prstGeom prst="rect">
            <a:avLst/>
          </a:prstGeom>
        </p:spPr>
        <p:txBody>
          <a:bodyPr wrap="square">
            <a:spAutoFit/>
          </a:bodyPr>
          <a:lstStyle/>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El móvil nunca en la mesa cuando comes o has quedado (silenciado)</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No uses tu móvil en la cama (Descanso – Seguridad)</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Modo avión mientras duermes o en momentos de estudio (fuera de la habitación)</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Nunca en el coche</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Un sitio para dejarlo que no te distraiga</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Activar modo emergencia o nocturno</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Usa otros dispositivos</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Sincroniza el email de forma manual</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Borra apps estúpidas</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Desactiva las notificaciones de redes sociales</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Silencia los grupos de </a:t>
            </a:r>
            <a:r>
              <a:rPr lang="es-ES" sz="1600" dirty="0" err="1">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Whatsapp</a:t>
            </a:r>
            <a:endPar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Desactiva la marca azul</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Intenta llamar antes que mandar mensajes</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Quita del escritorio del móvil las apps que más te distraen</a:t>
            </a:r>
          </a:p>
          <a:p>
            <a:pPr marL="342900" lvl="0" indent="-342900">
              <a:lnSpc>
                <a:spcPct val="115000"/>
              </a:lnSpc>
              <a:spcAft>
                <a:spcPts val="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Deja tu móvil en otras manos.</a:t>
            </a:r>
          </a:p>
          <a:p>
            <a:pPr marL="342900" lvl="0" indent="-342900">
              <a:lnSpc>
                <a:spcPct val="115000"/>
              </a:lnSpc>
              <a:spcAft>
                <a:spcPts val="1000"/>
              </a:spcAft>
              <a:buFont typeface="Symbol" panose="05050102010706020507" pitchFamily="18" charset="2"/>
              <a:buChar char=""/>
            </a:pPr>
            <a:r>
              <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Paciencia y autocontrol</a:t>
            </a:r>
          </a:p>
          <a:p>
            <a:pPr lvl="0" algn="ctr">
              <a:lnSpc>
                <a:spcPct val="115000"/>
              </a:lnSpc>
              <a:spcAft>
                <a:spcPts val="1000"/>
              </a:spcAft>
            </a:pPr>
            <a:endParaRPr lang="es-ES" sz="1600"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movil-distraccion">
            <a:extLst>
              <a:ext uri="{FF2B5EF4-FFF2-40B4-BE49-F238E27FC236}">
                <a16:creationId xmlns:a16="http://schemas.microsoft.com/office/drawing/2014/main" id="{04FA6FD1-2D39-4C01-A596-4287AA66F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133" y="2276872"/>
            <a:ext cx="3107193"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705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ES" dirty="0"/>
              <a:t>Recursos para la educación digital</a:t>
            </a:r>
          </a:p>
        </p:txBody>
      </p:sp>
      <p:sp>
        <p:nvSpPr>
          <p:cNvPr id="3" name="2 Marcador de contenido"/>
          <p:cNvSpPr>
            <a:spLocks noGrp="1"/>
          </p:cNvSpPr>
          <p:nvPr>
            <p:ph sz="quarter" idx="10"/>
          </p:nvPr>
        </p:nvSpPr>
        <p:spPr/>
        <p:txBody>
          <a:bodyPr>
            <a:noAutofit/>
          </a:bodyPr>
          <a:lstStyle/>
          <a:p>
            <a:pPr marL="273050" lvl="0" indent="-273050">
              <a:spcAft>
                <a:spcPts val="1200"/>
              </a:spcAft>
              <a:buClr>
                <a:schemeClr val="tx1">
                  <a:lumMod val="65000"/>
                  <a:lumOff val="35000"/>
                </a:schemeClr>
              </a:buClr>
            </a:pPr>
            <a:r>
              <a:rPr lang="es-ES" sz="2200" dirty="0">
                <a:solidFill>
                  <a:srgbClr val="0070C0"/>
                </a:solidFill>
                <a:hlinkClick r:id="rId3"/>
              </a:rPr>
              <a:t>Guía para el uso seguro y responsable de Internet por los menores. Itinerario de Mediación Parental</a:t>
            </a:r>
            <a:r>
              <a:rPr lang="es-ES" sz="2200" dirty="0"/>
              <a:t>. Internet Segura </a:t>
            </a:r>
            <a:r>
              <a:rPr lang="es-ES" sz="2200" dirty="0" err="1"/>
              <a:t>for</a:t>
            </a:r>
            <a:r>
              <a:rPr lang="es-ES" sz="2200" dirty="0"/>
              <a:t> </a:t>
            </a:r>
            <a:r>
              <a:rPr lang="es-ES" sz="2200" dirty="0" err="1"/>
              <a:t>Kids</a:t>
            </a:r>
            <a:r>
              <a:rPr lang="es-ES" sz="2200" dirty="0"/>
              <a:t> (IS4K)</a:t>
            </a:r>
          </a:p>
          <a:p>
            <a:pPr marL="273050" lvl="0" indent="-273050">
              <a:spcAft>
                <a:spcPts val="1200"/>
              </a:spcAft>
              <a:buClr>
                <a:schemeClr val="tx1">
                  <a:lumMod val="65000"/>
                  <a:lumOff val="35000"/>
                </a:schemeClr>
              </a:buClr>
            </a:pPr>
            <a:r>
              <a:rPr lang="es-ES" sz="2200" dirty="0">
                <a:solidFill>
                  <a:srgbClr val="0070C0"/>
                </a:solidFill>
                <a:hlinkClick r:id="rId4"/>
              </a:rPr>
              <a:t>Monográfico sobre Mediación Parental</a:t>
            </a:r>
            <a:r>
              <a:rPr lang="es-ES" sz="2200" dirty="0"/>
              <a:t>. Red.es</a:t>
            </a:r>
          </a:p>
          <a:p>
            <a:pPr marL="273050" lvl="0" indent="-273050">
              <a:spcAft>
                <a:spcPts val="1200"/>
              </a:spcAft>
              <a:buClr>
                <a:schemeClr val="tx1">
                  <a:lumMod val="65000"/>
                  <a:lumOff val="35000"/>
                </a:schemeClr>
              </a:buClr>
            </a:pPr>
            <a:r>
              <a:rPr lang="es-ES" sz="2200" dirty="0">
                <a:solidFill>
                  <a:srgbClr val="0070C0"/>
                </a:solidFill>
                <a:hlinkClick r:id="rId5"/>
              </a:rPr>
              <a:t>Artículo “Orden en casa, cada miembro de la familia con su cuenta de usuario</a:t>
            </a:r>
            <a:r>
              <a:rPr lang="es-ES" sz="2200" dirty="0"/>
              <a:t>.  Oficina de Seguridad del Internauta</a:t>
            </a:r>
          </a:p>
          <a:p>
            <a:pPr marL="273050" indent="-273050">
              <a:spcAft>
                <a:spcPts val="1200"/>
              </a:spcAft>
              <a:buClr>
                <a:schemeClr val="tx1">
                  <a:lumMod val="65000"/>
                  <a:lumOff val="35000"/>
                </a:schemeClr>
              </a:buClr>
            </a:pPr>
            <a:r>
              <a:rPr lang="es-ES" sz="2200" dirty="0">
                <a:solidFill>
                  <a:srgbClr val="0070C0"/>
                </a:solidFill>
                <a:hlinkClick r:id="rId6"/>
              </a:rPr>
              <a:t>Contrato </a:t>
            </a:r>
            <a:r>
              <a:rPr lang="es-ES" sz="2200" dirty="0">
                <a:solidFill>
                  <a:srgbClr val="0070C0"/>
                </a:solidFill>
                <a:hlinkClick r:id="rId7"/>
              </a:rPr>
              <a:t>FAMILIAR </a:t>
            </a:r>
            <a:r>
              <a:rPr lang="es-ES" sz="2200" dirty="0">
                <a:solidFill>
                  <a:srgbClr val="0070C0"/>
                </a:solidFill>
                <a:hlinkClick r:id="rId6"/>
              </a:rPr>
              <a:t>para el BUEN USO de una TABLET</a:t>
            </a:r>
            <a:r>
              <a:rPr lang="es-ES" sz="2200" dirty="0"/>
              <a:t>. Internet Segura </a:t>
            </a:r>
            <a:r>
              <a:rPr lang="es-ES" sz="2200" dirty="0" err="1"/>
              <a:t>for</a:t>
            </a:r>
            <a:r>
              <a:rPr lang="es-ES" sz="2200" dirty="0"/>
              <a:t> </a:t>
            </a:r>
            <a:r>
              <a:rPr lang="es-ES" sz="2200" dirty="0" err="1"/>
              <a:t>Kids</a:t>
            </a:r>
            <a:r>
              <a:rPr lang="es-ES" sz="2200" dirty="0"/>
              <a:t> (IS4K)</a:t>
            </a:r>
          </a:p>
          <a:p>
            <a:pPr marL="273050" indent="-273050">
              <a:spcAft>
                <a:spcPts val="1200"/>
              </a:spcAft>
              <a:buClr>
                <a:schemeClr val="tx1">
                  <a:lumMod val="65000"/>
                  <a:lumOff val="35000"/>
                </a:schemeClr>
              </a:buClr>
            </a:pPr>
            <a:r>
              <a:rPr lang="es-ES" sz="2200" dirty="0">
                <a:solidFill>
                  <a:srgbClr val="0070C0"/>
                </a:solidFill>
                <a:hlinkClick r:id="rId8"/>
              </a:rPr>
              <a:t>Blog</a:t>
            </a:r>
            <a:r>
              <a:rPr lang="es-ES" sz="2200" dirty="0"/>
              <a:t>. Internet Segura </a:t>
            </a:r>
            <a:r>
              <a:rPr lang="es-ES" sz="2200" dirty="0" err="1"/>
              <a:t>for</a:t>
            </a:r>
            <a:r>
              <a:rPr lang="es-ES" sz="2200" dirty="0"/>
              <a:t> </a:t>
            </a:r>
            <a:r>
              <a:rPr lang="es-ES" sz="2200" dirty="0" err="1"/>
              <a:t>Kids</a:t>
            </a:r>
            <a:r>
              <a:rPr lang="es-ES" sz="2200" dirty="0"/>
              <a:t> (IS4K)</a:t>
            </a:r>
          </a:p>
        </p:txBody>
      </p:sp>
      <p:sp>
        <p:nvSpPr>
          <p:cNvPr id="8" name="Marcador de texto 7"/>
          <p:cNvSpPr>
            <a:spLocks noGrp="1"/>
          </p:cNvSpPr>
          <p:nvPr>
            <p:ph type="body" sz="quarter" idx="11"/>
          </p:nvPr>
        </p:nvSpPr>
        <p:spPr/>
        <p:txBody>
          <a:bodyPr/>
          <a:lstStyle/>
          <a:p>
            <a:r>
              <a:rPr lang="es-ES" dirty="0"/>
              <a:t>Recursos para la educación digital</a:t>
            </a:r>
          </a:p>
        </p:txBody>
      </p:sp>
    </p:spTree>
    <p:extLst>
      <p:ext uri="{BB962C8B-B14F-4D97-AF65-F5344CB8AC3E}">
        <p14:creationId xmlns:p14="http://schemas.microsoft.com/office/powerpoint/2010/main" val="3300021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4"/>
          <p:cNvPicPr>
            <a:picLocks noChangeAspect="1"/>
          </p:cNvPicPr>
          <p:nvPr/>
        </p:nvPicPr>
        <p:blipFill>
          <a:blip r:embed="rId3" cstate="print">
            <a:extLst>
              <a:ext uri="{28A0092B-C50C-407E-A947-70E740481C1C}">
                <a14:useLocalDpi xmlns:a14="http://schemas.microsoft.com/office/drawing/2010/main" val="0"/>
              </a:ext>
            </a:extLst>
          </a:blip>
          <a:srcRect t="12333" b="12333"/>
          <a:stretch>
            <a:fillRect/>
          </a:stretch>
        </p:blipFill>
        <p:spPr>
          <a:xfrm>
            <a:off x="899592" y="4377516"/>
            <a:ext cx="2203648" cy="1652736"/>
          </a:xfrm>
          <a:prstGeom prst="rect">
            <a:avLst/>
          </a:prstGeom>
        </p:spPr>
      </p:pic>
      <p:sp>
        <p:nvSpPr>
          <p:cNvPr id="9" name="Título 8"/>
          <p:cNvSpPr>
            <a:spLocks noGrp="1"/>
          </p:cNvSpPr>
          <p:nvPr>
            <p:ph type="title"/>
          </p:nvPr>
        </p:nvSpPr>
        <p:spPr/>
        <p:txBody>
          <a:bodyPr/>
          <a:lstStyle/>
          <a:p>
            <a:r>
              <a:rPr lang="es-ES" dirty="0"/>
              <a:t>Recursos para la educación digital</a:t>
            </a:r>
          </a:p>
        </p:txBody>
      </p:sp>
      <p:sp>
        <p:nvSpPr>
          <p:cNvPr id="3" name="2 Marcador de contenido"/>
          <p:cNvSpPr>
            <a:spLocks noGrp="1"/>
          </p:cNvSpPr>
          <p:nvPr>
            <p:ph sz="quarter" idx="10"/>
          </p:nvPr>
        </p:nvSpPr>
        <p:spPr/>
        <p:txBody>
          <a:bodyPr>
            <a:normAutofit/>
          </a:bodyPr>
          <a:lstStyle/>
          <a:p>
            <a:pPr marL="273050" indent="-273050">
              <a:spcAft>
                <a:spcPts val="1200"/>
              </a:spcAft>
              <a:buClr>
                <a:schemeClr val="tx1">
                  <a:lumMod val="65000"/>
                  <a:lumOff val="35000"/>
                </a:schemeClr>
              </a:buClr>
            </a:pPr>
            <a:r>
              <a:rPr lang="es-ES" sz="2200" dirty="0">
                <a:solidFill>
                  <a:srgbClr val="0070C0"/>
                </a:solidFill>
                <a:hlinkClick r:id="rId4"/>
              </a:rPr>
              <a:t>Herramientas de control parental</a:t>
            </a:r>
            <a:r>
              <a:rPr lang="es-ES" sz="2200" dirty="0"/>
              <a:t>. Internet Segura </a:t>
            </a:r>
            <a:r>
              <a:rPr lang="es-ES" sz="2200" dirty="0" err="1"/>
              <a:t>for</a:t>
            </a:r>
            <a:r>
              <a:rPr lang="es-ES" sz="2200" dirty="0"/>
              <a:t> </a:t>
            </a:r>
            <a:r>
              <a:rPr lang="es-ES" sz="2200" dirty="0" err="1"/>
              <a:t>Kids</a:t>
            </a:r>
            <a:r>
              <a:rPr lang="es-ES" sz="2200" dirty="0"/>
              <a:t> (IS4K)</a:t>
            </a:r>
          </a:p>
          <a:p>
            <a:pPr marL="0" lvl="0" indent="0">
              <a:buClr>
                <a:schemeClr val="tx1">
                  <a:lumMod val="65000"/>
                  <a:lumOff val="35000"/>
                </a:schemeClr>
              </a:buClr>
              <a:buNone/>
            </a:pPr>
            <a:endParaRPr lang="es-ES" sz="2200" dirty="0">
              <a:solidFill>
                <a:srgbClr val="0070C0"/>
              </a:solidFill>
            </a:endParaRPr>
          </a:p>
          <a:p>
            <a:pPr marL="171450" lvl="0" indent="-171450">
              <a:buClr>
                <a:schemeClr val="tx1">
                  <a:lumMod val="65000"/>
                  <a:lumOff val="35000"/>
                </a:schemeClr>
              </a:buClr>
            </a:pPr>
            <a:r>
              <a:rPr lang="es-ES" sz="2200" dirty="0">
                <a:solidFill>
                  <a:srgbClr val="0070C0"/>
                </a:solidFill>
                <a:hlinkClick r:id="rId5"/>
              </a:rPr>
              <a:t>Herramientas para la protección de tus dispositivos</a:t>
            </a:r>
            <a:r>
              <a:rPr lang="es-ES" sz="2200" dirty="0"/>
              <a:t>. Oficina de Seguridad del Internauta</a:t>
            </a:r>
          </a:p>
          <a:p>
            <a:pPr marL="171450" lvl="0" indent="-171450">
              <a:buClr>
                <a:schemeClr val="tx1">
                  <a:lumMod val="65000"/>
                  <a:lumOff val="35000"/>
                </a:schemeClr>
              </a:buClr>
            </a:pPr>
            <a:endParaRPr lang="es-ES" sz="2200" dirty="0">
              <a:solidFill>
                <a:srgbClr val="0070C0"/>
              </a:solidFill>
            </a:endParaRPr>
          </a:p>
          <a:p>
            <a:pPr marL="171450" lvl="0" indent="-171450">
              <a:buClr>
                <a:schemeClr val="tx1">
                  <a:lumMod val="65000"/>
                  <a:lumOff val="35000"/>
                </a:schemeClr>
              </a:buClr>
            </a:pPr>
            <a:r>
              <a:rPr lang="es-ES" sz="2200" dirty="0">
                <a:solidFill>
                  <a:srgbClr val="0070C0"/>
                </a:solidFill>
                <a:hlinkClick r:id="rId6"/>
              </a:rPr>
              <a:t>Formulario de alta de incidentes</a:t>
            </a:r>
            <a:r>
              <a:rPr lang="es-ES" sz="2200" dirty="0"/>
              <a:t>. Oficina de Seguridad del Internauta</a:t>
            </a:r>
          </a:p>
        </p:txBody>
      </p:sp>
      <p:sp>
        <p:nvSpPr>
          <p:cNvPr id="10" name="Marcador de texto 9"/>
          <p:cNvSpPr>
            <a:spLocks noGrp="1"/>
          </p:cNvSpPr>
          <p:nvPr>
            <p:ph type="body" sz="quarter" idx="11"/>
          </p:nvPr>
        </p:nvSpPr>
        <p:spPr/>
        <p:txBody>
          <a:bodyPr/>
          <a:lstStyle/>
          <a:p>
            <a:r>
              <a:rPr lang="es-ES" dirty="0"/>
              <a:t>Recursos para la educación digital</a:t>
            </a:r>
          </a:p>
        </p:txBody>
      </p:sp>
      <p:sp>
        <p:nvSpPr>
          <p:cNvPr id="7" name="Marcador de texto 6"/>
          <p:cNvSpPr txBox="1">
            <a:spLocks/>
          </p:cNvSpPr>
          <p:nvPr/>
        </p:nvSpPr>
        <p:spPr>
          <a:xfrm>
            <a:off x="2474576" y="4441082"/>
            <a:ext cx="5769832" cy="1292173"/>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2400" b="1" dirty="0">
                <a:solidFill>
                  <a:schemeClr val="tx1">
                    <a:lumMod val="65000"/>
                    <a:lumOff val="35000"/>
                  </a:schemeClr>
                </a:solidFill>
              </a:rPr>
              <a:t>Canal de ayuda de OSI</a:t>
            </a:r>
          </a:p>
          <a:p>
            <a:pPr algn="ctr"/>
            <a:r>
              <a:rPr lang="es-ES" sz="2400" dirty="0">
                <a:solidFill>
                  <a:schemeClr val="tx1">
                    <a:lumMod val="65000"/>
                    <a:lumOff val="35000"/>
                  </a:schemeClr>
                </a:solidFill>
                <a:hlinkClick r:id="rId7"/>
              </a:rPr>
              <a:t>Contacto OSI</a:t>
            </a:r>
            <a:endParaRPr lang="es-ES" sz="2400" dirty="0">
              <a:solidFill>
                <a:schemeClr val="tx1">
                  <a:lumMod val="65000"/>
                  <a:lumOff val="35000"/>
                </a:schemeClr>
              </a:solidFill>
            </a:endParaRPr>
          </a:p>
          <a:p>
            <a:pPr algn="ctr"/>
            <a:r>
              <a:rPr lang="es-ES" sz="2400" dirty="0">
                <a:solidFill>
                  <a:schemeClr val="tx1">
                    <a:lumMod val="65000"/>
                    <a:lumOff val="35000"/>
                  </a:schemeClr>
                </a:solidFill>
              </a:rPr>
              <a:t>Teléfono: </a:t>
            </a:r>
            <a:r>
              <a:rPr lang="es-ES" sz="2400" b="1" dirty="0">
                <a:solidFill>
                  <a:schemeClr val="tx1">
                    <a:lumMod val="65000"/>
                    <a:lumOff val="35000"/>
                  </a:schemeClr>
                </a:solidFill>
              </a:rPr>
              <a:t>901 111 121</a:t>
            </a:r>
            <a:br>
              <a:rPr lang="es-ES" sz="2400" b="1" dirty="0">
                <a:solidFill>
                  <a:schemeClr val="tx1">
                    <a:lumMod val="65000"/>
                    <a:lumOff val="35000"/>
                  </a:schemeClr>
                </a:solidFill>
              </a:rPr>
            </a:br>
            <a:r>
              <a:rPr lang="es-ES" sz="2400" b="1" dirty="0">
                <a:solidFill>
                  <a:schemeClr val="tx1">
                    <a:lumMod val="65000"/>
                    <a:lumOff val="35000"/>
                  </a:schemeClr>
                </a:solidFill>
              </a:rPr>
              <a:t>Ciberacoso: 900 018 018</a:t>
            </a:r>
          </a:p>
          <a:p>
            <a:pPr algn="ctr"/>
            <a:r>
              <a:rPr lang="es-ES" sz="2400" b="1" dirty="0">
                <a:solidFill>
                  <a:schemeClr val="tx1">
                    <a:lumMod val="65000"/>
                    <a:lumOff val="35000"/>
                  </a:schemeClr>
                </a:solidFill>
              </a:rPr>
              <a:t>Teléfono IS4K: </a:t>
            </a:r>
            <a:r>
              <a:rPr lang="es-ES" dirty="0"/>
              <a:t>900 116 117</a:t>
            </a:r>
          </a:p>
          <a:p>
            <a:pPr algn="ctr"/>
            <a:endParaRPr lang="es-ES" sz="2400" b="1" dirty="0">
              <a:solidFill>
                <a:schemeClr val="tx1">
                  <a:lumMod val="65000"/>
                  <a:lumOff val="35000"/>
                </a:schemeClr>
              </a:solidFill>
            </a:endParaRPr>
          </a:p>
        </p:txBody>
      </p:sp>
    </p:spTree>
    <p:extLst>
      <p:ext uri="{BB962C8B-B14F-4D97-AF65-F5344CB8AC3E}">
        <p14:creationId xmlns:p14="http://schemas.microsoft.com/office/powerpoint/2010/main" val="37161040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ES" dirty="0"/>
              <a:t>Líneas de ayuda y denuncia</a:t>
            </a:r>
          </a:p>
        </p:txBody>
      </p:sp>
      <p:sp>
        <p:nvSpPr>
          <p:cNvPr id="3" name="2 Marcador de contenido"/>
          <p:cNvSpPr>
            <a:spLocks noGrp="1"/>
          </p:cNvSpPr>
          <p:nvPr>
            <p:ph sz="quarter" idx="10"/>
          </p:nvPr>
        </p:nvSpPr>
        <p:spPr/>
        <p:txBody>
          <a:bodyPr>
            <a:normAutofit fontScale="92500" lnSpcReduction="10000"/>
          </a:bodyPr>
          <a:lstStyle/>
          <a:p>
            <a:pPr marL="171450" lvl="0" indent="-171450">
              <a:buNone/>
            </a:pPr>
            <a:r>
              <a:rPr lang="es-ES" sz="2600" b="1" dirty="0"/>
              <a:t>Líneas de ayuda:</a:t>
            </a:r>
          </a:p>
          <a:p>
            <a:r>
              <a:rPr lang="es-ES" sz="2600" dirty="0">
                <a:hlinkClick r:id="rId3"/>
              </a:rPr>
              <a:t>Pantallas Amigas</a:t>
            </a:r>
            <a:r>
              <a:rPr lang="es-ES" sz="2600" dirty="0"/>
              <a:t>: www.pantallasamigas.net </a:t>
            </a:r>
          </a:p>
          <a:p>
            <a:r>
              <a:rPr lang="es-ES" sz="2600" dirty="0">
                <a:hlinkClick r:id="rId4"/>
              </a:rPr>
              <a:t>Fundación ANAR</a:t>
            </a:r>
            <a:r>
              <a:rPr lang="es-ES" sz="2600" dirty="0"/>
              <a:t>: www.anar.org</a:t>
            </a:r>
          </a:p>
          <a:p>
            <a:r>
              <a:rPr lang="es-ES" sz="2600" dirty="0">
                <a:hlinkClick r:id="rId5"/>
              </a:rPr>
              <a:t>Padres 2.0 (ONG)</a:t>
            </a:r>
            <a:r>
              <a:rPr lang="es-ES" sz="2600" dirty="0"/>
              <a:t>: www.padres20.org </a:t>
            </a:r>
          </a:p>
          <a:p>
            <a:endParaRPr lang="es-ES" sz="2600" dirty="0"/>
          </a:p>
          <a:p>
            <a:pPr marL="171450" lvl="0" indent="-171450">
              <a:spcBef>
                <a:spcPts val="0"/>
              </a:spcBef>
              <a:buNone/>
              <a:defRPr/>
            </a:pPr>
            <a:r>
              <a:rPr lang="es-ES" sz="2600" b="1" dirty="0"/>
              <a:t>Denuncias:</a:t>
            </a:r>
          </a:p>
          <a:p>
            <a:r>
              <a:rPr lang="es-ES" sz="2600" dirty="0">
                <a:hlinkClick r:id="rId6"/>
              </a:rPr>
              <a:t>Fiscal de Menores</a:t>
            </a:r>
            <a:r>
              <a:rPr lang="es-ES" sz="2600" dirty="0"/>
              <a:t>: https://goo.gl/G8NcpK </a:t>
            </a:r>
          </a:p>
          <a:p>
            <a:r>
              <a:rPr lang="es-ES" sz="2600" dirty="0">
                <a:hlinkClick r:id="rId7"/>
              </a:rPr>
              <a:t>Policía Nacional</a:t>
            </a:r>
            <a:r>
              <a:rPr lang="es-ES" sz="2600" dirty="0"/>
              <a:t>: www.policia.es</a:t>
            </a:r>
          </a:p>
          <a:p>
            <a:r>
              <a:rPr lang="es-ES" sz="2600" dirty="0">
                <a:hlinkClick r:id="rId8"/>
              </a:rPr>
              <a:t>Guardia Civil</a:t>
            </a:r>
            <a:r>
              <a:rPr lang="es-ES" sz="2600" dirty="0"/>
              <a:t>: www.gdt.guardiacivil.es</a:t>
            </a:r>
          </a:p>
          <a:p>
            <a:r>
              <a:rPr lang="es-ES" sz="2600" dirty="0">
                <a:hlinkClick r:id="rId9"/>
              </a:rPr>
              <a:t>Denuncia Delito informático</a:t>
            </a:r>
            <a:r>
              <a:rPr lang="es-ES" sz="2600" dirty="0"/>
              <a:t>: https://www.gdt.guardiacivil.es/webgdt/pinformar.php</a:t>
            </a:r>
            <a:endParaRPr lang="es-ES" dirty="0"/>
          </a:p>
        </p:txBody>
      </p:sp>
      <p:sp>
        <p:nvSpPr>
          <p:cNvPr id="8" name="Marcador de texto 7"/>
          <p:cNvSpPr>
            <a:spLocks noGrp="1"/>
          </p:cNvSpPr>
          <p:nvPr>
            <p:ph type="body" sz="quarter" idx="11"/>
          </p:nvPr>
        </p:nvSpPr>
        <p:spPr/>
        <p:txBody>
          <a:bodyPr/>
          <a:lstStyle/>
          <a:p>
            <a:r>
              <a:rPr lang="es-ES"/>
              <a:t>Recursos para la educación digital</a:t>
            </a:r>
          </a:p>
        </p:txBody>
      </p:sp>
    </p:spTree>
    <p:extLst>
      <p:ext uri="{BB962C8B-B14F-4D97-AF65-F5344CB8AC3E}">
        <p14:creationId xmlns:p14="http://schemas.microsoft.com/office/powerpoint/2010/main" val="1338317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397337" y="1763422"/>
            <a:ext cx="4629150" cy="3495675"/>
          </a:xfrm>
          <a:prstGeom prst="rect">
            <a:avLst/>
          </a:prstGeom>
        </p:spPr>
      </p:pic>
      <p:sp>
        <p:nvSpPr>
          <p:cNvPr id="6" name="11 Título"/>
          <p:cNvSpPr>
            <a:spLocks noGrp="1"/>
          </p:cNvSpPr>
          <p:nvPr>
            <p:ph type="title"/>
          </p:nvPr>
        </p:nvSpPr>
        <p:spPr>
          <a:xfrm>
            <a:off x="457200" y="308087"/>
            <a:ext cx="8229600" cy="548220"/>
          </a:xfrm>
        </p:spPr>
        <p:txBody>
          <a:bodyPr>
            <a:normAutofit/>
          </a:bodyPr>
          <a:lstStyle/>
          <a:p>
            <a:r>
              <a:rPr lang="es-ES" dirty="0">
                <a:solidFill>
                  <a:srgbClr val="DD3137"/>
                </a:solidFill>
                <a:latin typeface="+mj-lt"/>
              </a:rPr>
              <a:t>Dónde localizar más información</a:t>
            </a:r>
          </a:p>
        </p:txBody>
      </p:sp>
      <p:sp>
        <p:nvSpPr>
          <p:cNvPr id="7" name="5 Marcador de pie de página"/>
          <p:cNvSpPr txBox="1">
            <a:spLocks/>
          </p:cNvSpPr>
          <p:nvPr/>
        </p:nvSpPr>
        <p:spPr>
          <a:xfrm>
            <a:off x="2915816" y="6363040"/>
            <a:ext cx="3312368" cy="365125"/>
          </a:xfrm>
          <a:prstGeom prst="rect">
            <a:avLst/>
          </a:prstGeom>
        </p:spPr>
        <p:txBody>
          <a:bodyPr/>
          <a:lstStyle>
            <a:lvl1pPr marL="0" indent="0" algn="ctr" defTabSz="457200" rtl="0" eaLnBrk="1" latinLnBrk="0" hangingPunct="1">
              <a:spcBef>
                <a:spcPct val="20000"/>
              </a:spcBef>
              <a:buFont typeface="Arial"/>
              <a:buNone/>
              <a:defRPr sz="14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a:t>Más información</a:t>
            </a:r>
            <a:endParaRPr lang="es-ES" dirty="0"/>
          </a:p>
        </p:txBody>
      </p:sp>
      <p:sp>
        <p:nvSpPr>
          <p:cNvPr id="8" name="2 CuadroTexto"/>
          <p:cNvSpPr txBox="1"/>
          <p:nvPr/>
        </p:nvSpPr>
        <p:spPr>
          <a:xfrm>
            <a:off x="1187622" y="5610699"/>
            <a:ext cx="2203029" cy="369332"/>
          </a:xfrm>
          <a:prstGeom prst="rect">
            <a:avLst/>
          </a:prstGeom>
          <a:noFill/>
        </p:spPr>
        <p:txBody>
          <a:bodyPr wrap="square" rtlCol="0">
            <a:spAutoFit/>
          </a:bodyPr>
          <a:lstStyle/>
          <a:p>
            <a:pPr algn="ctr"/>
            <a:r>
              <a:rPr lang="es-ES" dirty="0">
                <a:solidFill>
                  <a:srgbClr val="DD3137"/>
                </a:solidFill>
              </a:rPr>
              <a:t>https://www.osi.es</a:t>
            </a:r>
          </a:p>
        </p:txBody>
      </p:sp>
      <p:sp>
        <p:nvSpPr>
          <p:cNvPr id="9" name="10 CuadroTexto"/>
          <p:cNvSpPr txBox="1"/>
          <p:nvPr/>
        </p:nvSpPr>
        <p:spPr>
          <a:xfrm>
            <a:off x="5439693" y="5584443"/>
            <a:ext cx="2520325" cy="369332"/>
          </a:xfrm>
          <a:prstGeom prst="rect">
            <a:avLst/>
          </a:prstGeom>
          <a:noFill/>
        </p:spPr>
        <p:txBody>
          <a:bodyPr wrap="square" rtlCol="0">
            <a:spAutoFit/>
          </a:bodyPr>
          <a:lstStyle/>
          <a:p>
            <a:pPr algn="ctr"/>
            <a:r>
              <a:rPr lang="es-ES" dirty="0">
                <a:solidFill>
                  <a:srgbClr val="DD3137"/>
                </a:solidFill>
              </a:rPr>
              <a:t>https://www.is4k.es</a:t>
            </a:r>
          </a:p>
        </p:txBody>
      </p:sp>
      <p:pic>
        <p:nvPicPr>
          <p:cNvPr id="10" name="Picture 5">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2" r="8044"/>
          <a:stretch/>
        </p:blipFill>
        <p:spPr bwMode="auto">
          <a:xfrm>
            <a:off x="343656" y="1682388"/>
            <a:ext cx="3890963" cy="373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6567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379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452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4FFE13-D1D8-4C16-9074-DEA5201F63DB}"/>
              </a:ext>
            </a:extLst>
          </p:cNvPr>
          <p:cNvSpPr>
            <a:spLocks noGrp="1"/>
          </p:cNvSpPr>
          <p:nvPr>
            <p:ph type="title"/>
          </p:nvPr>
        </p:nvSpPr>
        <p:spPr/>
        <p:txBody>
          <a:bodyPr/>
          <a:lstStyle/>
          <a:p>
            <a:endParaRPr lang="es-ES"/>
          </a:p>
        </p:txBody>
      </p:sp>
      <p:pic>
        <p:nvPicPr>
          <p:cNvPr id="6" name="Marcador de contenido 5">
            <a:hlinkClick r:id="rId2"/>
            <a:extLst>
              <a:ext uri="{FF2B5EF4-FFF2-40B4-BE49-F238E27FC236}">
                <a16:creationId xmlns:a16="http://schemas.microsoft.com/office/drawing/2014/main" id="{446A0A3B-CF9D-493E-8C13-50AFA4CE6FF9}"/>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87825" y="1052736"/>
            <a:ext cx="6568350" cy="4679950"/>
          </a:xfrm>
        </p:spPr>
      </p:pic>
      <p:sp>
        <p:nvSpPr>
          <p:cNvPr id="4" name="Marcador de texto 3">
            <a:extLst>
              <a:ext uri="{FF2B5EF4-FFF2-40B4-BE49-F238E27FC236}">
                <a16:creationId xmlns:a16="http://schemas.microsoft.com/office/drawing/2014/main" id="{64F6B650-A056-4470-99B0-39BBA939CF12}"/>
              </a:ext>
            </a:extLst>
          </p:cNvPr>
          <p:cNvSpPr>
            <a:spLocks noGrp="1"/>
          </p:cNvSpPr>
          <p:nvPr>
            <p:ph type="body" sz="quarter" idx="11"/>
          </p:nvPr>
        </p:nvSpPr>
        <p:spPr/>
        <p:txBody>
          <a:bodyPr/>
          <a:lstStyle/>
          <a:p>
            <a:endParaRPr lang="es-ES"/>
          </a:p>
        </p:txBody>
      </p:sp>
    </p:spTree>
    <p:extLst>
      <p:ext uri="{BB962C8B-B14F-4D97-AF65-F5344CB8AC3E}">
        <p14:creationId xmlns:p14="http://schemas.microsoft.com/office/powerpoint/2010/main" val="607087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DF1C3-3742-41F0-A702-52A6A17E8353}"/>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C692235A-1FDD-4D9A-8F57-50D3F21488BE}"/>
              </a:ext>
            </a:extLst>
          </p:cNvPr>
          <p:cNvSpPr>
            <a:spLocks noGrp="1"/>
          </p:cNvSpPr>
          <p:nvPr>
            <p:ph sz="quarter" idx="10"/>
          </p:nvPr>
        </p:nvSpPr>
        <p:spPr/>
        <p:txBody>
          <a:bodyPr/>
          <a:lstStyle/>
          <a:p>
            <a:endParaRPr lang="es-ES" dirty="0"/>
          </a:p>
        </p:txBody>
      </p:sp>
      <p:sp>
        <p:nvSpPr>
          <p:cNvPr id="4" name="Marcador de texto 3">
            <a:extLst>
              <a:ext uri="{FF2B5EF4-FFF2-40B4-BE49-F238E27FC236}">
                <a16:creationId xmlns:a16="http://schemas.microsoft.com/office/drawing/2014/main" id="{49514DDF-85A2-437A-885C-C7003BA1236D}"/>
              </a:ext>
            </a:extLst>
          </p:cNvPr>
          <p:cNvSpPr>
            <a:spLocks noGrp="1"/>
          </p:cNvSpPr>
          <p:nvPr>
            <p:ph type="body" sz="quarter" idx="11"/>
          </p:nvPr>
        </p:nvSpPr>
        <p:spPr/>
        <p:txBody>
          <a:bodyPr/>
          <a:lstStyle/>
          <a:p>
            <a:endParaRPr lang="es-ES"/>
          </a:p>
        </p:txBody>
      </p:sp>
      <p:pic>
        <p:nvPicPr>
          <p:cNvPr id="5" name="Imagen 4">
            <a:extLst>
              <a:ext uri="{FF2B5EF4-FFF2-40B4-BE49-F238E27FC236}">
                <a16:creationId xmlns:a16="http://schemas.microsoft.com/office/drawing/2014/main" id="{01C5F49B-3E58-48B2-AD6D-4A90B306699A}"/>
              </a:ext>
            </a:extLst>
          </p:cNvPr>
          <p:cNvPicPr>
            <a:picLocks noChangeAspect="1"/>
          </p:cNvPicPr>
          <p:nvPr/>
        </p:nvPicPr>
        <p:blipFill rotWithShape="1">
          <a:blip r:embed="rId2"/>
          <a:srcRect t="5208"/>
          <a:stretch/>
        </p:blipFill>
        <p:spPr>
          <a:xfrm>
            <a:off x="323528" y="260648"/>
            <a:ext cx="7522468" cy="4010990"/>
          </a:xfrm>
          <a:prstGeom prst="rect">
            <a:avLst/>
          </a:prstGeom>
        </p:spPr>
      </p:pic>
      <p:pic>
        <p:nvPicPr>
          <p:cNvPr id="2050" name="Picture 2" descr="Ver imagen en Twitter">
            <a:extLst>
              <a:ext uri="{FF2B5EF4-FFF2-40B4-BE49-F238E27FC236}">
                <a16:creationId xmlns:a16="http://schemas.microsoft.com/office/drawing/2014/main" id="{31116A71-D2CB-4612-90BD-B14E32EF8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04" y="3429000"/>
            <a:ext cx="3678264" cy="2444964"/>
          </a:xfrm>
          <a:prstGeom prst="rect">
            <a:avLst/>
          </a:prstGeom>
          <a:noFill/>
          <a:ln>
            <a:solidFill>
              <a:schemeClr val="accent3">
                <a:lumMod val="60000"/>
                <a:lumOff val="40000"/>
              </a:schemeClr>
            </a:solidFill>
          </a:ln>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806D5BA3-67AA-4B9A-92A9-674F2C8A9E35}"/>
              </a:ext>
            </a:extLst>
          </p:cNvPr>
          <p:cNvPicPr>
            <a:picLocks noChangeAspect="1"/>
          </p:cNvPicPr>
          <p:nvPr/>
        </p:nvPicPr>
        <p:blipFill rotWithShape="1">
          <a:blip r:embed="rId4"/>
          <a:srcRect l="23226" t="9013" r="24800" b="3801"/>
          <a:stretch/>
        </p:blipFill>
        <p:spPr>
          <a:xfrm>
            <a:off x="4644008" y="2564904"/>
            <a:ext cx="3457504" cy="3262486"/>
          </a:xfrm>
          <a:prstGeom prst="rect">
            <a:avLst/>
          </a:prstGeom>
          <a:ln>
            <a:solidFill>
              <a:schemeClr val="accent3"/>
            </a:solidFill>
          </a:ln>
        </p:spPr>
      </p:pic>
      <p:sp>
        <p:nvSpPr>
          <p:cNvPr id="7" name="Rectángulo 6">
            <a:extLst>
              <a:ext uri="{FF2B5EF4-FFF2-40B4-BE49-F238E27FC236}">
                <a16:creationId xmlns:a16="http://schemas.microsoft.com/office/drawing/2014/main" id="{C5636098-F781-4FB4-8717-C32DD01E189F}"/>
              </a:ext>
            </a:extLst>
          </p:cNvPr>
          <p:cNvSpPr/>
          <p:nvPr/>
        </p:nvSpPr>
        <p:spPr>
          <a:xfrm>
            <a:off x="7048300" y="4005064"/>
            <a:ext cx="1052092" cy="1874793"/>
          </a:xfrm>
          <a:prstGeom prst="rect">
            <a:avLst/>
          </a:prstGeom>
          <a:solidFill>
            <a:srgbClr val="E731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052" name="Picture 4" descr="En este mapa se muestran los movimientos de los soldados en la Base AÃ©rea de Bagram, la mayor instalaciÃ³n militar de EE.UU. en AfganistÃ¡n. (Foto: Strava).">
            <a:extLst>
              <a:ext uri="{FF2B5EF4-FFF2-40B4-BE49-F238E27FC236}">
                <a16:creationId xmlns:a16="http://schemas.microsoft.com/office/drawing/2014/main" id="{26CBEE9A-24CA-41D6-9C2C-A198930721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1572" y="949686"/>
            <a:ext cx="1976732" cy="1111162"/>
          </a:xfrm>
          <a:prstGeom prst="rect">
            <a:avLst/>
          </a:prstGeom>
          <a:noFill/>
          <a:ln>
            <a:solidFill>
              <a:schemeClr val="accent3"/>
            </a:solidFill>
          </a:ln>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33DEF6C2-A1A9-4A33-A5F2-4FE74B57710B}"/>
              </a:ext>
            </a:extLst>
          </p:cNvPr>
          <p:cNvSpPr txBox="1"/>
          <p:nvPr/>
        </p:nvSpPr>
        <p:spPr>
          <a:xfrm>
            <a:off x="4572000" y="5877272"/>
            <a:ext cx="3727559" cy="307777"/>
          </a:xfrm>
          <a:prstGeom prst="rect">
            <a:avLst/>
          </a:prstGeom>
          <a:noFill/>
        </p:spPr>
        <p:txBody>
          <a:bodyPr wrap="none" rtlCol="0">
            <a:spAutoFit/>
          </a:bodyPr>
          <a:lstStyle/>
          <a:p>
            <a:r>
              <a:rPr lang="es-ES" sz="1400" dirty="0"/>
              <a:t>http://www.bbc.com/mundo/noticias-42859883</a:t>
            </a:r>
          </a:p>
        </p:txBody>
      </p:sp>
    </p:spTree>
    <p:extLst>
      <p:ext uri="{BB962C8B-B14F-4D97-AF65-F5344CB8AC3E}">
        <p14:creationId xmlns:p14="http://schemas.microsoft.com/office/powerpoint/2010/main" val="600705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4A144A-9A82-42D5-B448-0E706BCFF547}"/>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0912E0A5-6650-47FE-AF38-02FF352C762F}"/>
              </a:ext>
            </a:extLst>
          </p:cNvPr>
          <p:cNvSpPr>
            <a:spLocks noGrp="1"/>
          </p:cNvSpPr>
          <p:nvPr>
            <p:ph sz="quarter" idx="10"/>
          </p:nvPr>
        </p:nvSpPr>
        <p:spPr/>
        <p:txBody>
          <a:bodyPr/>
          <a:lstStyle/>
          <a:p>
            <a:endParaRPr lang="es-ES" dirty="0"/>
          </a:p>
        </p:txBody>
      </p:sp>
      <p:sp>
        <p:nvSpPr>
          <p:cNvPr id="4" name="Marcador de texto 3">
            <a:extLst>
              <a:ext uri="{FF2B5EF4-FFF2-40B4-BE49-F238E27FC236}">
                <a16:creationId xmlns:a16="http://schemas.microsoft.com/office/drawing/2014/main" id="{9F806CAA-234B-41B6-A0B7-162FB4023706}"/>
              </a:ext>
            </a:extLst>
          </p:cNvPr>
          <p:cNvSpPr>
            <a:spLocks noGrp="1"/>
          </p:cNvSpPr>
          <p:nvPr>
            <p:ph type="body" sz="quarter" idx="11"/>
          </p:nvPr>
        </p:nvSpPr>
        <p:spPr/>
        <p:txBody>
          <a:bodyPr/>
          <a:lstStyle/>
          <a:p>
            <a:endParaRPr lang="es-ES"/>
          </a:p>
        </p:txBody>
      </p:sp>
      <p:pic>
        <p:nvPicPr>
          <p:cNvPr id="8" name="Imagen 7">
            <a:extLst>
              <a:ext uri="{FF2B5EF4-FFF2-40B4-BE49-F238E27FC236}">
                <a16:creationId xmlns:a16="http://schemas.microsoft.com/office/drawing/2014/main" id="{F4A6498D-47CD-4ACA-BB2D-452DA78CCA77}"/>
              </a:ext>
            </a:extLst>
          </p:cNvPr>
          <p:cNvPicPr>
            <a:picLocks noChangeAspect="1"/>
          </p:cNvPicPr>
          <p:nvPr/>
        </p:nvPicPr>
        <p:blipFill>
          <a:blip r:embed="rId2"/>
          <a:stretch>
            <a:fillRect/>
          </a:stretch>
        </p:blipFill>
        <p:spPr>
          <a:xfrm>
            <a:off x="435868" y="317733"/>
            <a:ext cx="4208140" cy="3687331"/>
          </a:xfrm>
          <a:prstGeom prst="rect">
            <a:avLst/>
          </a:prstGeom>
          <a:ln>
            <a:noFill/>
          </a:ln>
          <a:effectLst>
            <a:outerShdw blurRad="190500" algn="tl" rotWithShape="0">
              <a:srgbClr val="000000">
                <a:alpha val="70000"/>
              </a:srgbClr>
            </a:outerShdw>
          </a:effectLst>
        </p:spPr>
      </p:pic>
      <p:pic>
        <p:nvPicPr>
          <p:cNvPr id="10" name="Imagen 9">
            <a:extLst>
              <a:ext uri="{FF2B5EF4-FFF2-40B4-BE49-F238E27FC236}">
                <a16:creationId xmlns:a16="http://schemas.microsoft.com/office/drawing/2014/main" id="{0276BF23-64D1-45A1-B1A0-BB40130A31CF}"/>
              </a:ext>
            </a:extLst>
          </p:cNvPr>
          <p:cNvPicPr>
            <a:picLocks noChangeAspect="1"/>
          </p:cNvPicPr>
          <p:nvPr/>
        </p:nvPicPr>
        <p:blipFill>
          <a:blip r:embed="rId3"/>
          <a:stretch>
            <a:fillRect/>
          </a:stretch>
        </p:blipFill>
        <p:spPr>
          <a:xfrm>
            <a:off x="4916041" y="260648"/>
            <a:ext cx="3544391" cy="3799842"/>
          </a:xfrm>
          <a:prstGeom prst="rect">
            <a:avLst/>
          </a:prstGeom>
        </p:spPr>
      </p:pic>
      <p:pic>
        <p:nvPicPr>
          <p:cNvPr id="11" name="Imagen 10">
            <a:extLst>
              <a:ext uri="{FF2B5EF4-FFF2-40B4-BE49-F238E27FC236}">
                <a16:creationId xmlns:a16="http://schemas.microsoft.com/office/drawing/2014/main" id="{C2F9104B-B2B2-4666-A296-BBB6A180BA4F}"/>
              </a:ext>
            </a:extLst>
          </p:cNvPr>
          <p:cNvPicPr>
            <a:picLocks noChangeAspect="1"/>
          </p:cNvPicPr>
          <p:nvPr/>
        </p:nvPicPr>
        <p:blipFill>
          <a:blip r:embed="rId4"/>
          <a:stretch>
            <a:fillRect/>
          </a:stretch>
        </p:blipFill>
        <p:spPr>
          <a:xfrm>
            <a:off x="2804769" y="2492896"/>
            <a:ext cx="3783455" cy="3568241"/>
          </a:xfrm>
          <a:prstGeom prst="rect">
            <a:avLst/>
          </a:prstGeom>
        </p:spPr>
      </p:pic>
    </p:spTree>
    <p:extLst>
      <p:ext uri="{BB962C8B-B14F-4D97-AF65-F5344CB8AC3E}">
        <p14:creationId xmlns:p14="http://schemas.microsoft.com/office/powerpoint/2010/main" val="3437610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sz="quarter" idx="10"/>
          </p:nvPr>
        </p:nvSpPr>
        <p:spPr/>
        <p:txBody>
          <a:bodyPr/>
          <a:lstStyle/>
          <a:p>
            <a:pPr marL="0" indent="0">
              <a:buNone/>
            </a:pPr>
            <a:endParaRPr lang="es-ES" dirty="0"/>
          </a:p>
        </p:txBody>
      </p:sp>
      <p:sp>
        <p:nvSpPr>
          <p:cNvPr id="4" name="3 Marcador de texto"/>
          <p:cNvSpPr>
            <a:spLocks noGrp="1"/>
          </p:cNvSpPr>
          <p:nvPr>
            <p:ph type="body" sz="quarter" idx="11"/>
          </p:nvPr>
        </p:nvSpPr>
        <p:spPr/>
        <p:txBody>
          <a:bodyPr/>
          <a:lstStyle/>
          <a:p>
            <a:endParaRPr lang="es-ES"/>
          </a:p>
        </p:txBody>
      </p:sp>
      <p:cxnSp>
        <p:nvCxnSpPr>
          <p:cNvPr id="6" name="Conector recto 5"/>
          <p:cNvCxnSpPr/>
          <p:nvPr/>
        </p:nvCxnSpPr>
        <p:spPr>
          <a:xfrm flipH="1">
            <a:off x="611560" y="1268760"/>
            <a:ext cx="1944216" cy="760684"/>
          </a:xfrm>
          <a:prstGeom prst="line">
            <a:avLst/>
          </a:prstGeom>
        </p:spPr>
        <p:style>
          <a:lnRef idx="2">
            <a:schemeClr val="accent1"/>
          </a:lnRef>
          <a:fillRef idx="0">
            <a:schemeClr val="accent1"/>
          </a:fillRef>
          <a:effectRef idx="1">
            <a:schemeClr val="accent1"/>
          </a:effectRef>
          <a:fontRef idx="minor">
            <a:schemeClr val="tx1"/>
          </a:fontRef>
        </p:style>
      </p:cxn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6710" y="404665"/>
            <a:ext cx="3669546" cy="2664295"/>
          </a:xfrm>
          <a:prstGeom prst="rect">
            <a:avLst/>
          </a:prstGeom>
        </p:spPr>
      </p:pic>
      <p:pic>
        <p:nvPicPr>
          <p:cNvPr id="7" name="Imagen 6">
            <a:extLst>
              <a:ext uri="{FF2B5EF4-FFF2-40B4-BE49-F238E27FC236}">
                <a16:creationId xmlns:a16="http://schemas.microsoft.com/office/drawing/2014/main" id="{2A306153-2F02-4B84-8FD0-2552DC3CD836}"/>
              </a:ext>
            </a:extLst>
          </p:cNvPr>
          <p:cNvPicPr>
            <a:picLocks noChangeAspect="1"/>
          </p:cNvPicPr>
          <p:nvPr/>
        </p:nvPicPr>
        <p:blipFill>
          <a:blip r:embed="rId3"/>
          <a:stretch>
            <a:fillRect/>
          </a:stretch>
        </p:blipFill>
        <p:spPr>
          <a:xfrm>
            <a:off x="129861" y="2118991"/>
            <a:ext cx="3578043" cy="3930933"/>
          </a:xfrm>
          <a:prstGeom prst="rect">
            <a:avLst/>
          </a:prstGeom>
        </p:spPr>
      </p:pic>
      <p:pic>
        <p:nvPicPr>
          <p:cNvPr id="8" name="Imagen 7">
            <a:extLst>
              <a:ext uri="{FF2B5EF4-FFF2-40B4-BE49-F238E27FC236}">
                <a16:creationId xmlns:a16="http://schemas.microsoft.com/office/drawing/2014/main" id="{C1F9A168-28B1-42E0-AA92-1A5F92D48793}"/>
              </a:ext>
            </a:extLst>
          </p:cNvPr>
          <p:cNvPicPr>
            <a:picLocks noChangeAspect="1"/>
          </p:cNvPicPr>
          <p:nvPr/>
        </p:nvPicPr>
        <p:blipFill>
          <a:blip r:embed="rId4"/>
          <a:stretch>
            <a:fillRect/>
          </a:stretch>
        </p:blipFill>
        <p:spPr>
          <a:xfrm>
            <a:off x="5357686" y="2132856"/>
            <a:ext cx="3716709" cy="377167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p:cNvSpPr>
            <a:spLocks noGrp="1"/>
          </p:cNvSpPr>
          <p:nvPr>
            <p:ph type="body" sz="quarter" idx="11"/>
          </p:nvPr>
        </p:nvSpPr>
        <p:spPr/>
        <p:txBody>
          <a:bodyPr/>
          <a:lstStyle/>
          <a:p>
            <a:r>
              <a:rPr lang="es-ES" dirty="0"/>
              <a:t>Objetivos del taller</a:t>
            </a:r>
          </a:p>
        </p:txBody>
      </p:sp>
      <p:pic>
        <p:nvPicPr>
          <p:cNvPr id="6" name="5 Imagen" descr="Suicidio_acoso.jpg"/>
          <p:cNvPicPr>
            <a:picLocks noChangeAspect="1"/>
          </p:cNvPicPr>
          <p:nvPr/>
        </p:nvPicPr>
        <p:blipFill>
          <a:blip r:embed="rId3" cstate="print"/>
          <a:srcRect r="40536"/>
          <a:stretch>
            <a:fillRect/>
          </a:stretch>
        </p:blipFill>
        <p:spPr>
          <a:xfrm>
            <a:off x="539552" y="188640"/>
            <a:ext cx="3960440" cy="4693096"/>
          </a:xfrm>
          <a:prstGeom prst="rect">
            <a:avLst/>
          </a:prstGeom>
        </p:spPr>
      </p:pic>
      <p:pic>
        <p:nvPicPr>
          <p:cNvPr id="8" name="7 Imagen" descr="Abandono escolar.jpg"/>
          <p:cNvPicPr>
            <a:picLocks noChangeAspect="1"/>
          </p:cNvPicPr>
          <p:nvPr/>
        </p:nvPicPr>
        <p:blipFill>
          <a:blip r:embed="rId4" cstate="print"/>
          <a:stretch>
            <a:fillRect/>
          </a:stretch>
        </p:blipFill>
        <p:spPr>
          <a:xfrm>
            <a:off x="4716016" y="1628800"/>
            <a:ext cx="4153917" cy="4077072"/>
          </a:xfrm>
          <a:prstGeom prst="rect">
            <a:avLst/>
          </a:prstGeom>
        </p:spPr>
      </p:pic>
    </p:spTree>
    <p:extLst>
      <p:ext uri="{BB962C8B-B14F-4D97-AF65-F5344CB8AC3E}">
        <p14:creationId xmlns:p14="http://schemas.microsoft.com/office/powerpoint/2010/main" val="539978288"/>
      </p:ext>
    </p:extLst>
  </p:cSld>
  <p:clrMapOvr>
    <a:masterClrMapping/>
  </p:clrMapOvr>
</p:sld>
</file>

<file path=ppt/theme/theme1.xml><?xml version="1.0" encoding="utf-8"?>
<a:theme xmlns:a="http://schemas.openxmlformats.org/drawingml/2006/main" name="Cibercooperantes1">
  <a:themeElements>
    <a:clrScheme name="INCIBE">
      <a:dk1>
        <a:sysClr val="windowText" lastClr="000000"/>
      </a:dk1>
      <a:lt1>
        <a:sysClr val="window" lastClr="FFFFFF"/>
      </a:lt1>
      <a:dk2>
        <a:srgbClr val="E73137"/>
      </a:dk2>
      <a:lt2>
        <a:srgbClr val="BFBFBF"/>
      </a:lt2>
      <a:accent1>
        <a:srgbClr val="E73137"/>
      </a:accent1>
      <a:accent2>
        <a:srgbClr val="68757E"/>
      </a:accent2>
      <a:accent3>
        <a:srgbClr val="FFDD00"/>
      </a:accent3>
      <a:accent4>
        <a:srgbClr val="0070C0"/>
      </a:accent4>
      <a:accent5>
        <a:srgbClr val="8AA2AF"/>
      </a:accent5>
      <a:accent6>
        <a:srgbClr val="BFBFBF"/>
      </a:accent6>
      <a:hlink>
        <a:srgbClr val="E1120D"/>
      </a:hlink>
      <a:folHlink>
        <a:srgbClr val="000000"/>
      </a:folHlink>
    </a:clrScheme>
    <a:fontScheme name="INCIB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73137"/>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ibercooperantes1" id="{CFA64011-C6D7-47C9-925A-DD6834B7B9FF}" vid="{15211357-A4BC-4424-A0FE-6EB178105B0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1433</Words>
  <Application>Microsoft Office PowerPoint</Application>
  <PresentationFormat>Presentación en pantalla (4:3)</PresentationFormat>
  <Paragraphs>283</Paragraphs>
  <Slides>48</Slides>
  <Notes>31</Notes>
  <HiddenSlides>0</HiddenSlides>
  <MMClips>1</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2</vt:i4>
      </vt:variant>
      <vt:variant>
        <vt:lpstr>Títulos de diapositiva</vt:lpstr>
      </vt:variant>
      <vt:variant>
        <vt:i4>48</vt:i4>
      </vt:variant>
    </vt:vector>
  </HeadingPairs>
  <TitlesOfParts>
    <vt:vector size="58" baseType="lpstr">
      <vt:lpstr>Arial</vt:lpstr>
      <vt:lpstr>Arial Black</vt:lpstr>
      <vt:lpstr>Calibri</vt:lpstr>
      <vt:lpstr>Symbol</vt:lpstr>
      <vt:lpstr>SymbolMT</vt:lpstr>
      <vt:lpstr>Trebuchet MS</vt:lpstr>
      <vt:lpstr>Wingdings</vt:lpstr>
      <vt:lpstr>Cibercooperantes1</vt:lpstr>
      <vt:lpstr>Acrobat Document</vt:lpstr>
      <vt:lpstr>Imagen de mapa de bits</vt:lpstr>
      <vt:lpstr>Introducción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Contenidos a tratar</vt:lpstr>
      <vt:lpstr>Mediación parental</vt:lpstr>
      <vt:lpstr>Mediación parental. Ejemplo de la Policía</vt:lpstr>
      <vt:lpstr>Regla básica en la mediación parental</vt:lpstr>
      <vt:lpstr>Estrategias de mediación activa</vt:lpstr>
      <vt:lpstr>Mediación activa</vt:lpstr>
      <vt:lpstr>Mediación activa (II)</vt:lpstr>
      <vt:lpstr>Estrategias de mediación restrictiva</vt:lpstr>
      <vt:lpstr>Pactos para limitar el uso de las TIC</vt:lpstr>
      <vt:lpstr>Herramientas de control parental</vt:lpstr>
      <vt:lpstr>Recomendaciones adaptadas en función de la edad del menor</vt:lpstr>
      <vt:lpstr>Presentación de PowerPoint</vt:lpstr>
      <vt:lpstr>Los peligros del acoso en Internet</vt:lpstr>
      <vt:lpstr>Cómo responder ante un incidente</vt:lpstr>
      <vt:lpstr>Uso excesivo de las TIC</vt:lpstr>
      <vt:lpstr>Presentación de PowerPoint</vt:lpstr>
      <vt:lpstr>Recomendaciones</vt:lpstr>
      <vt:lpstr>Recomendaciones</vt:lpstr>
      <vt:lpstr>Recomendaciones</vt:lpstr>
      <vt:lpstr>Recomendaciones</vt:lpstr>
      <vt:lpstr>Recomendaciones</vt:lpstr>
      <vt:lpstr>Recomendaciones</vt:lpstr>
      <vt:lpstr>Recomendaciones</vt:lpstr>
      <vt:lpstr>Recomendaciones</vt:lpstr>
      <vt:lpstr>Recomendaciones</vt:lpstr>
      <vt:lpstr>Síntomas ADICCIÓN</vt:lpstr>
      <vt:lpstr>Tips para todos</vt:lpstr>
      <vt:lpstr>Recursos para la educación digital</vt:lpstr>
      <vt:lpstr>Recursos para la educación digital</vt:lpstr>
      <vt:lpstr>Líneas de ayuda y denuncia</vt:lpstr>
      <vt:lpstr>Dónde localizar más información</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2016-04-08T12:00:20Z</dcterms:created>
  <dcterms:modified xsi:type="dcterms:W3CDTF">2019-04-10T20:11:39Z</dcterms:modified>
</cp:coreProperties>
</file>