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4067" r:id="rId1"/>
  </p:sldMasterIdLst>
  <p:notesMasterIdLst>
    <p:notesMasterId r:id="rId50"/>
  </p:notesMasterIdLst>
  <p:handoutMasterIdLst>
    <p:handoutMasterId r:id="rId51"/>
  </p:handoutMasterIdLst>
  <p:sldIdLst>
    <p:sldId id="259" r:id="rId2"/>
    <p:sldId id="414" r:id="rId3"/>
    <p:sldId id="398" r:id="rId4"/>
    <p:sldId id="412" r:id="rId5"/>
    <p:sldId id="411" r:id="rId6"/>
    <p:sldId id="447" r:id="rId7"/>
    <p:sldId id="446" r:id="rId8"/>
    <p:sldId id="410" r:id="rId9"/>
    <p:sldId id="272" r:id="rId10"/>
    <p:sldId id="404" r:id="rId11"/>
    <p:sldId id="405" r:id="rId12"/>
    <p:sldId id="406" r:id="rId13"/>
    <p:sldId id="407" r:id="rId14"/>
    <p:sldId id="408" r:id="rId15"/>
    <p:sldId id="444" r:id="rId16"/>
    <p:sldId id="413" r:id="rId17"/>
    <p:sldId id="415" r:id="rId18"/>
    <p:sldId id="416" r:id="rId19"/>
    <p:sldId id="418" r:id="rId20"/>
    <p:sldId id="419" r:id="rId21"/>
    <p:sldId id="420" r:id="rId22"/>
    <p:sldId id="421" r:id="rId23"/>
    <p:sldId id="422" r:id="rId24"/>
    <p:sldId id="423" r:id="rId25"/>
    <p:sldId id="424" r:id="rId26"/>
    <p:sldId id="426" r:id="rId27"/>
    <p:sldId id="359" r:id="rId28"/>
    <p:sldId id="430" r:id="rId29"/>
    <p:sldId id="437" r:id="rId30"/>
    <p:sldId id="435" r:id="rId31"/>
    <p:sldId id="314" r:id="rId32"/>
    <p:sldId id="318" r:id="rId33"/>
    <p:sldId id="321" r:id="rId34"/>
    <p:sldId id="346" r:id="rId35"/>
    <p:sldId id="347" r:id="rId36"/>
    <p:sldId id="349" r:id="rId37"/>
    <p:sldId id="351" r:id="rId38"/>
    <p:sldId id="348" r:id="rId39"/>
    <p:sldId id="350" r:id="rId40"/>
    <p:sldId id="316" r:id="rId41"/>
    <p:sldId id="352" r:id="rId42"/>
    <p:sldId id="360" r:id="rId43"/>
    <p:sldId id="438" r:id="rId44"/>
    <p:sldId id="439" r:id="rId45"/>
    <p:sldId id="440" r:id="rId46"/>
    <p:sldId id="441" r:id="rId47"/>
    <p:sldId id="442" r:id="rId48"/>
    <p:sldId id="443" r:id="rId4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4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244"/>
    <a:srgbClr val="DD3137"/>
    <a:srgbClr val="BFBFBF"/>
    <a:srgbClr val="F4E9E9"/>
    <a:srgbClr val="C2CDE1"/>
    <a:srgbClr val="8064A2"/>
    <a:srgbClr val="9BBB59"/>
    <a:srgbClr val="C0504D"/>
    <a:srgbClr val="4BACC6"/>
    <a:srgbClr val="F79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1" autoAdjust="0"/>
    <p:restoredTop sz="96187" autoAdjust="0"/>
  </p:normalViewPr>
  <p:slideViewPr>
    <p:cSldViewPr>
      <p:cViewPr varScale="1">
        <p:scale>
          <a:sx n="86" d="100"/>
          <a:sy n="86" d="100"/>
        </p:scale>
        <p:origin x="1428" y="78"/>
      </p:cViewPr>
      <p:guideLst>
        <p:guide orient="horz" pos="2160"/>
        <p:guide pos="2880"/>
      </p:guideLst>
    </p:cSldViewPr>
  </p:slideViewPr>
  <p:outlineViewPr>
    <p:cViewPr>
      <p:scale>
        <a:sx n="33" d="100"/>
        <a:sy n="33" d="100"/>
      </p:scale>
      <p:origin x="0" y="-564"/>
    </p:cViewPr>
  </p:outlineViewPr>
  <p:notesTextViewPr>
    <p:cViewPr>
      <p:scale>
        <a:sx n="3" d="2"/>
        <a:sy n="3" d="2"/>
      </p:scale>
      <p:origin x="0" y="0"/>
    </p:cViewPr>
  </p:notesTextViewPr>
  <p:notesViewPr>
    <p:cSldViewPr>
      <p:cViewPr varScale="1">
        <p:scale>
          <a:sx n="80" d="100"/>
          <a:sy n="80" d="100"/>
        </p:scale>
        <p:origin x="199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1"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a:solidFill>
                <a:schemeClr val="tx1">
                  <a:lumMod val="65000"/>
                  <a:lumOff val="35000"/>
                </a:schemeClr>
              </a:solidFill>
            </a:rPr>
            <a:t>Acompañar</a:t>
          </a:r>
        </a:p>
      </dgm:t>
    </dgm:pt>
    <dgm:pt modelId="{63A05A63-EAC4-4FC4-A98D-7E09D56C78A4}" type="parTrans" cxnId="{0A9B2526-460E-4A67-9A80-2A744CAE2EA4}">
      <dgm:prSet/>
      <dgm:spPr/>
      <dgm:t>
        <a:bodyPr/>
        <a:lstStyle/>
        <a:p>
          <a:endParaRPr lang="es-ES" sz="2000">
            <a:solidFill>
              <a:schemeClr val="tx1">
                <a:lumMod val="65000"/>
                <a:lumOff val="35000"/>
              </a:schemeClr>
            </a:solidFill>
          </a:endParaRPr>
        </a:p>
      </dgm:t>
    </dgm:pt>
    <dgm:pt modelId="{F1168B34-96DD-40E7-874F-6885F2164DBB}" type="sibTrans" cxnId="{0A9B2526-460E-4A67-9A80-2A744CAE2EA4}">
      <dgm:prSet/>
      <dgm:spPr/>
      <dgm:t>
        <a:bodyPr/>
        <a:lstStyle/>
        <a:p>
          <a:endParaRPr lang="es-ES" sz="2000">
            <a:solidFill>
              <a:schemeClr val="tx1">
                <a:lumMod val="65000"/>
                <a:lumOff val="35000"/>
              </a:schemeClr>
            </a:solidFill>
          </a:endParaRPr>
        </a:p>
      </dgm:t>
    </dgm:pt>
    <dgm:pt modelId="{F1FA52FD-93E3-4E1F-9B84-1C35E16E197B}">
      <dgm:prSet phldrT="[Texto]" custT="1"/>
      <dgm:spPr/>
      <dgm:t>
        <a:bodyPr/>
        <a:lstStyle/>
        <a:p>
          <a:r>
            <a:rPr lang="es-ES" sz="2000" dirty="0">
              <a:solidFill>
                <a:schemeClr val="tx1">
                  <a:lumMod val="65000"/>
                  <a:lumOff val="35000"/>
                </a:schemeClr>
              </a:solidFill>
            </a:rPr>
            <a:t>Educar en el uso seguro y responsable</a:t>
          </a:r>
        </a:p>
      </dgm:t>
    </dgm:pt>
    <dgm:pt modelId="{C857DB26-3103-48DC-98B0-B86D86ED207D}" type="parTrans" cxnId="{D61AC5EB-3D15-4B32-9170-44FF58B9BD4B}">
      <dgm:prSet/>
      <dgm:spPr/>
      <dgm:t>
        <a:bodyPr/>
        <a:lstStyle/>
        <a:p>
          <a:endParaRPr lang="es-ES" sz="2000">
            <a:solidFill>
              <a:schemeClr val="tx1">
                <a:lumMod val="65000"/>
                <a:lumOff val="35000"/>
              </a:schemeClr>
            </a:solidFill>
          </a:endParaRPr>
        </a:p>
      </dgm:t>
    </dgm:pt>
    <dgm:pt modelId="{29406404-F40A-4646-A65C-16396B651284}" type="sibTrans" cxnId="{D61AC5EB-3D15-4B32-9170-44FF58B9BD4B}">
      <dgm:prSet/>
      <dgm:spPr/>
      <dgm:t>
        <a:bodyPr/>
        <a:lstStyle/>
        <a:p>
          <a:endParaRPr lang="es-ES" sz="2000">
            <a:solidFill>
              <a:schemeClr val="tx1">
                <a:lumMod val="65000"/>
                <a:lumOff val="35000"/>
              </a:schemeClr>
            </a:solidFill>
          </a:endParaRPr>
        </a:p>
      </dgm:t>
    </dgm:pt>
    <dgm:pt modelId="{A437FAEE-00EC-44D0-8B63-CCC192C0D7E2}">
      <dgm:prSet phldrT="[Texto]" custT="1"/>
      <dgm:spPr/>
      <dgm:t>
        <a:bodyPr/>
        <a:lstStyle/>
        <a:p>
          <a:r>
            <a:rPr lang="es-ES" sz="2000" dirty="0">
              <a:solidFill>
                <a:schemeClr val="tx1">
                  <a:lumMod val="65000"/>
                  <a:lumOff val="35000"/>
                </a:schemeClr>
              </a:solidFill>
            </a:rPr>
            <a:t>Velar. Reducir riesgos</a:t>
          </a:r>
        </a:p>
      </dgm:t>
    </dgm:pt>
    <dgm:pt modelId="{10AAAD81-A5FB-4297-9E8F-E43D6D7A88EC}" type="parTrans" cxnId="{91063ADE-D753-4E99-B22C-F499371C55E7}">
      <dgm:prSet/>
      <dgm:spPr/>
      <dgm:t>
        <a:bodyPr/>
        <a:lstStyle/>
        <a:p>
          <a:endParaRPr lang="es-ES" sz="2000">
            <a:solidFill>
              <a:schemeClr val="tx1">
                <a:lumMod val="65000"/>
                <a:lumOff val="35000"/>
              </a:schemeClr>
            </a:solidFill>
          </a:endParaRPr>
        </a:p>
      </dgm:t>
    </dgm:pt>
    <dgm:pt modelId="{CF05C648-5367-4D8D-B714-8A5EDBD4BDA0}" type="sibTrans" cxnId="{91063ADE-D753-4E99-B22C-F499371C55E7}">
      <dgm:prSet/>
      <dgm:spPr/>
      <dgm:t>
        <a:bodyPr/>
        <a:lstStyle/>
        <a:p>
          <a:endParaRPr lang="es-ES" sz="2000">
            <a:solidFill>
              <a:schemeClr val="tx1">
                <a:lumMod val="65000"/>
                <a:lumOff val="35000"/>
              </a:schemeClr>
            </a:solidFill>
          </a:endParaRPr>
        </a:p>
      </dgm:t>
    </dgm:pt>
    <dgm:pt modelId="{68256FB5-5EFD-4E48-9706-B2A0CCA0EF75}">
      <dgm:prSet custT="1"/>
      <dgm:spPr/>
      <dgm:t>
        <a:bodyPr/>
        <a:lstStyle/>
        <a:p>
          <a:r>
            <a:rPr lang="es-ES" sz="2000" dirty="0">
              <a:solidFill>
                <a:schemeClr val="tx1">
                  <a:lumMod val="65000"/>
                  <a:lumOff val="35000"/>
                </a:schemeClr>
              </a:solidFill>
            </a:rPr>
            <a:t>Ofrecer soluciones </a:t>
          </a:r>
        </a:p>
      </dgm:t>
    </dgm:pt>
    <dgm:pt modelId="{16D7FD46-1D5C-4D30-826F-351711CF2DEA}" type="parTrans" cxnId="{9A2F3098-88F6-459B-9032-FBB59A8DD0D9}">
      <dgm:prSet/>
      <dgm:spPr/>
      <dgm:t>
        <a:bodyPr/>
        <a:lstStyle/>
        <a:p>
          <a:endParaRPr lang="es-ES" sz="2000">
            <a:solidFill>
              <a:schemeClr val="tx1">
                <a:lumMod val="65000"/>
                <a:lumOff val="35000"/>
              </a:schemeClr>
            </a:solidFill>
          </a:endParaRPr>
        </a:p>
      </dgm:t>
    </dgm:pt>
    <dgm:pt modelId="{D1B48300-D6F2-4679-8DD8-F64EE7FF3628}" type="sibTrans" cxnId="{9A2F3098-88F6-459B-9032-FBB59A8DD0D9}">
      <dgm:prSet/>
      <dgm:spPr/>
      <dgm:t>
        <a:bodyPr/>
        <a:lstStyle/>
        <a:p>
          <a:endParaRPr lang="es-ES" sz="2000">
            <a:solidFill>
              <a:schemeClr val="tx1">
                <a:lumMod val="65000"/>
                <a:lumOff val="35000"/>
              </a:schemeClr>
            </a:solidFill>
          </a:endParaRPr>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4" custScaleY="392262">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4" custScaleY="1013813">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4" custScaleY="894482">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 modelId="{78B8F76D-AC3E-461C-BEB4-06CBBA916F9C}" type="pres">
      <dgm:prSet presAssocID="{68256FB5-5EFD-4E48-9706-B2A0CCA0EF75}" presName="root" presStyleCnt="0">
        <dgm:presLayoutVars>
          <dgm:chMax/>
          <dgm:chPref val="4"/>
        </dgm:presLayoutVars>
      </dgm:prSet>
      <dgm:spPr/>
    </dgm:pt>
    <dgm:pt modelId="{C34BA500-0495-41D7-8547-F235C55438E0}" type="pres">
      <dgm:prSet presAssocID="{68256FB5-5EFD-4E48-9706-B2A0CCA0EF75}" presName="rootComposite" presStyleCnt="0">
        <dgm:presLayoutVars/>
      </dgm:prSet>
      <dgm:spPr/>
    </dgm:pt>
    <dgm:pt modelId="{C1F067E8-DF96-4DC8-9A47-32FD16DEFC52}" type="pres">
      <dgm:prSet presAssocID="{68256FB5-5EFD-4E48-9706-B2A0CCA0EF75}" presName="rootText" presStyleLbl="node0" presStyleIdx="3" presStyleCnt="4" custScaleY="645861">
        <dgm:presLayoutVars>
          <dgm:chMax/>
          <dgm:chPref val="4"/>
        </dgm:presLayoutVars>
      </dgm:prSet>
      <dgm:spPr/>
    </dgm:pt>
    <dgm:pt modelId="{CADAD4E4-6802-4C04-BFF9-F4B3FBDEEE1D}" type="pres">
      <dgm:prSet presAssocID="{68256FB5-5EFD-4E48-9706-B2A0CCA0EF75}" presName="childShape" presStyleCnt="0">
        <dgm:presLayoutVars>
          <dgm:chMax val="0"/>
          <dgm:chPref val="0"/>
        </dgm:presLayoutVars>
      </dgm:prSet>
      <dgm:spPr/>
    </dgm:pt>
  </dgm:ptLst>
  <dgm:cxnLst>
    <dgm:cxn modelId="{0A9B2526-460E-4A67-9A80-2A744CAE2EA4}" srcId="{721A7CF7-B114-44CB-A2CE-6AAEA7904260}" destId="{A0519091-A6E6-4F0D-8D31-E6F07483B6C7}" srcOrd="0" destOrd="0" parTransId="{63A05A63-EAC4-4FC4-A98D-7E09D56C78A4}" sibTransId="{F1168B34-96DD-40E7-874F-6885F2164DBB}"/>
    <dgm:cxn modelId="{5AB30032-1552-47A4-A407-57D908B01B8F}" type="presOf" srcId="{721A7CF7-B114-44CB-A2CE-6AAEA7904260}" destId="{66CC2D4A-3538-4BA5-BD8E-7D3D38144E57}" srcOrd="0" destOrd="0" presId="urn:microsoft.com/office/officeart/2008/layout/PictureAccentList"/>
    <dgm:cxn modelId="{7843CE65-9AF7-4B98-BA7D-9A6BA282A1C6}" type="presOf" srcId="{A437FAEE-00EC-44D0-8B63-CCC192C0D7E2}" destId="{E61F1F12-8614-4F5F-9159-47D70370D400}" srcOrd="0" destOrd="0" presId="urn:microsoft.com/office/officeart/2008/layout/PictureAccentList"/>
    <dgm:cxn modelId="{3DF56974-1D28-4993-A512-FA4BF9B22460}" type="presOf" srcId="{A0519091-A6E6-4F0D-8D31-E6F07483B6C7}" destId="{52C13DA6-F34E-4D6A-9D99-39A406F8D5BE}" srcOrd="0" destOrd="0" presId="urn:microsoft.com/office/officeart/2008/layout/PictureAccentList"/>
    <dgm:cxn modelId="{9A2F3098-88F6-459B-9032-FBB59A8DD0D9}" srcId="{721A7CF7-B114-44CB-A2CE-6AAEA7904260}" destId="{68256FB5-5EFD-4E48-9706-B2A0CCA0EF75}" srcOrd="3" destOrd="0" parTransId="{16D7FD46-1D5C-4D30-826F-351711CF2DEA}" sibTransId="{D1B48300-D6F2-4679-8DD8-F64EE7FF3628}"/>
    <dgm:cxn modelId="{7FAC18A3-9043-4E6D-B596-D633567074E1}" type="presOf" srcId="{F1FA52FD-93E3-4E1F-9B84-1C35E16E197B}" destId="{5545E0CC-7E3E-4709-BA07-656E562CD415}" srcOrd="0" destOrd="0" presId="urn:microsoft.com/office/officeart/2008/layout/PictureAccentList"/>
    <dgm:cxn modelId="{2F3088AD-7805-4A43-9CC4-D80F762D0B80}" type="presOf" srcId="{68256FB5-5EFD-4E48-9706-B2A0CCA0EF75}" destId="{C1F067E8-DF96-4DC8-9A47-32FD16DEFC52}"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45AB010D-FCE6-4B79-84A7-147413F9547F}" type="presParOf" srcId="{66CC2D4A-3538-4BA5-BD8E-7D3D38144E57}" destId="{32DBFACA-C4A2-46D9-97C2-95EF3CDE34F9}" srcOrd="0" destOrd="0" presId="urn:microsoft.com/office/officeart/2008/layout/PictureAccentList"/>
    <dgm:cxn modelId="{E43C34A2-2D16-41EC-B401-273960EC982E}" type="presParOf" srcId="{32DBFACA-C4A2-46D9-97C2-95EF3CDE34F9}" destId="{F790C153-F079-44B7-B91B-6EB88107C97D}" srcOrd="0" destOrd="0" presId="urn:microsoft.com/office/officeart/2008/layout/PictureAccentList"/>
    <dgm:cxn modelId="{48A8AFCE-4F19-43F7-9C27-172C6CD431C8}" type="presParOf" srcId="{F790C153-F079-44B7-B91B-6EB88107C97D}" destId="{52C13DA6-F34E-4D6A-9D99-39A406F8D5BE}" srcOrd="0" destOrd="0" presId="urn:microsoft.com/office/officeart/2008/layout/PictureAccentList"/>
    <dgm:cxn modelId="{E61DCF13-4F49-4BD3-9564-3C81F1E4DB86}" type="presParOf" srcId="{32DBFACA-C4A2-46D9-97C2-95EF3CDE34F9}" destId="{B1B94B63-DCD8-42C6-A028-558E8F9B70DA}" srcOrd="1" destOrd="0" presId="urn:microsoft.com/office/officeart/2008/layout/PictureAccentList"/>
    <dgm:cxn modelId="{50ABAF0D-1392-40DA-ABBF-58AC568D16E3}" type="presParOf" srcId="{66CC2D4A-3538-4BA5-BD8E-7D3D38144E57}" destId="{013353BA-9799-4C0F-8620-B0B5A8E74E98}" srcOrd="1" destOrd="0" presId="urn:microsoft.com/office/officeart/2008/layout/PictureAccentList"/>
    <dgm:cxn modelId="{092687EA-941C-4A20-9CC6-C1551F1174E4}" type="presParOf" srcId="{013353BA-9799-4C0F-8620-B0B5A8E74E98}" destId="{36B611B6-08DD-4D98-8BEA-2B178B7E0357}" srcOrd="0" destOrd="0" presId="urn:microsoft.com/office/officeart/2008/layout/PictureAccentList"/>
    <dgm:cxn modelId="{76336F84-4E2A-4F52-B8A5-4A994FAC30B7}" type="presParOf" srcId="{36B611B6-08DD-4D98-8BEA-2B178B7E0357}" destId="{5545E0CC-7E3E-4709-BA07-656E562CD415}" srcOrd="0" destOrd="0" presId="urn:microsoft.com/office/officeart/2008/layout/PictureAccentList"/>
    <dgm:cxn modelId="{3450C0E1-4A8A-4690-917A-C27BFAFBA54A}" type="presParOf" srcId="{013353BA-9799-4C0F-8620-B0B5A8E74E98}" destId="{A95D73D6-77DA-4A7C-BAA6-F4C405F02707}" srcOrd="1" destOrd="0" presId="urn:microsoft.com/office/officeart/2008/layout/PictureAccentList"/>
    <dgm:cxn modelId="{9BA9A616-83EA-4C64-900C-C6BABD6AA214}" type="presParOf" srcId="{66CC2D4A-3538-4BA5-BD8E-7D3D38144E57}" destId="{808C3CFB-68AC-473F-ADB1-3CFD0F31C870}" srcOrd="2" destOrd="0" presId="urn:microsoft.com/office/officeart/2008/layout/PictureAccentList"/>
    <dgm:cxn modelId="{39CC12D5-FBF0-402F-AF33-1EE5A0AB9D29}" type="presParOf" srcId="{808C3CFB-68AC-473F-ADB1-3CFD0F31C870}" destId="{93ADF93D-BCDB-4402-ACC3-FF388CF29D90}" srcOrd="0" destOrd="0" presId="urn:microsoft.com/office/officeart/2008/layout/PictureAccentList"/>
    <dgm:cxn modelId="{5710F3A5-875F-416D-B971-32E741AA47B8}" type="presParOf" srcId="{93ADF93D-BCDB-4402-ACC3-FF388CF29D90}" destId="{E61F1F12-8614-4F5F-9159-47D70370D400}" srcOrd="0" destOrd="0" presId="urn:microsoft.com/office/officeart/2008/layout/PictureAccentList"/>
    <dgm:cxn modelId="{E15D077E-A0FB-455E-8F46-1E3CBA506DAB}" type="presParOf" srcId="{808C3CFB-68AC-473F-ADB1-3CFD0F31C870}" destId="{04D1AA8B-D081-4F95-B7F5-EB4DD6F102F6}" srcOrd="1" destOrd="0" presId="urn:microsoft.com/office/officeart/2008/layout/PictureAccentList"/>
    <dgm:cxn modelId="{3FA4C91A-4B67-4C73-9B39-8687D8E6CD47}" type="presParOf" srcId="{66CC2D4A-3538-4BA5-BD8E-7D3D38144E57}" destId="{78B8F76D-AC3E-461C-BEB4-06CBBA916F9C}" srcOrd="3" destOrd="0" presId="urn:microsoft.com/office/officeart/2008/layout/PictureAccentList"/>
    <dgm:cxn modelId="{9DDA6A29-4FE1-4196-87F7-EC245C879CB7}" type="presParOf" srcId="{78B8F76D-AC3E-461C-BEB4-06CBBA916F9C}" destId="{C34BA500-0495-41D7-8547-F235C55438E0}" srcOrd="0" destOrd="0" presId="urn:microsoft.com/office/officeart/2008/layout/PictureAccentList"/>
    <dgm:cxn modelId="{18FC4500-2CB6-43AD-AD37-9502A528C584}" type="presParOf" srcId="{C34BA500-0495-41D7-8547-F235C55438E0}" destId="{C1F067E8-DF96-4DC8-9A47-32FD16DEFC52}" srcOrd="0" destOrd="0" presId="urn:microsoft.com/office/officeart/2008/layout/PictureAccentList"/>
    <dgm:cxn modelId="{5856CD48-818F-4702-AE41-704FB5EC9D1A}"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41C42B-83DD-4CF8-8BBC-11BD08F7CE99}"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s-ES"/>
        </a:p>
      </dgm:t>
    </dgm:pt>
    <dgm:pt modelId="{2790A77F-68E3-4D26-848C-91181A8491F8}">
      <dgm:prSet phldrT="[Texto]"/>
      <dgm:spPr/>
      <dgm:t>
        <a:bodyPr/>
        <a:lstStyle/>
        <a:p>
          <a:r>
            <a:rPr lang="es-ES" dirty="0">
              <a:solidFill>
                <a:schemeClr val="tx1">
                  <a:lumMod val="65000"/>
                  <a:lumOff val="35000"/>
                </a:schemeClr>
              </a:solidFill>
            </a:rPr>
            <a:t>Normalizar</a:t>
          </a:r>
        </a:p>
      </dgm:t>
    </dgm:pt>
    <dgm:pt modelId="{184E5876-67AA-45DE-A8F4-B36FBB74E9BD}" type="parTrans" cxnId="{AFDE80EE-1CBC-4624-B98A-6D51A89390DF}">
      <dgm:prSet/>
      <dgm:spPr/>
      <dgm:t>
        <a:bodyPr/>
        <a:lstStyle/>
        <a:p>
          <a:endParaRPr lang="es-ES">
            <a:solidFill>
              <a:schemeClr val="tx1">
                <a:lumMod val="65000"/>
                <a:lumOff val="35000"/>
              </a:schemeClr>
            </a:solidFill>
          </a:endParaRPr>
        </a:p>
      </dgm:t>
    </dgm:pt>
    <dgm:pt modelId="{B5795D87-FF1D-4B35-8EAF-0B4BD0DFCF2B}" type="sibTrans" cxnId="{AFDE80EE-1CBC-4624-B98A-6D51A89390DF}">
      <dgm:prSet/>
      <dgm:spPr/>
      <dgm:t>
        <a:bodyPr/>
        <a:lstStyle/>
        <a:p>
          <a:endParaRPr lang="es-ES">
            <a:solidFill>
              <a:schemeClr val="tx1">
                <a:lumMod val="65000"/>
                <a:lumOff val="35000"/>
              </a:schemeClr>
            </a:solidFill>
          </a:endParaRPr>
        </a:p>
      </dgm:t>
    </dgm:pt>
    <dgm:pt modelId="{3DD7C5E1-4A7A-4654-90AE-A511B156E1BC}">
      <dgm:prSet phldrT="[Texto]"/>
      <dgm:spPr/>
      <dgm:t>
        <a:bodyPr/>
        <a:lstStyle/>
        <a:p>
          <a:r>
            <a:rPr lang="es-ES" dirty="0">
              <a:solidFill>
                <a:schemeClr val="tx1">
                  <a:lumMod val="65000"/>
                  <a:lumOff val="35000"/>
                </a:schemeClr>
              </a:solidFill>
            </a:rPr>
            <a:t>Aprender</a:t>
          </a:r>
        </a:p>
      </dgm:t>
    </dgm:pt>
    <dgm:pt modelId="{991C34F8-1702-4F31-9E66-2BAA92776CE1}" type="parTrans" cxnId="{D7E7A864-3A0D-4C89-B094-A2812B55223D}">
      <dgm:prSet/>
      <dgm:spPr/>
      <dgm:t>
        <a:bodyPr/>
        <a:lstStyle/>
        <a:p>
          <a:endParaRPr lang="es-ES">
            <a:solidFill>
              <a:schemeClr val="tx1">
                <a:lumMod val="65000"/>
                <a:lumOff val="35000"/>
              </a:schemeClr>
            </a:solidFill>
          </a:endParaRPr>
        </a:p>
      </dgm:t>
    </dgm:pt>
    <dgm:pt modelId="{E67A5284-B21E-418F-BAA3-CA80BE554E0F}" type="sibTrans" cxnId="{D7E7A864-3A0D-4C89-B094-A2812B55223D}">
      <dgm:prSet/>
      <dgm:spPr/>
      <dgm:t>
        <a:bodyPr/>
        <a:lstStyle/>
        <a:p>
          <a:endParaRPr lang="es-ES">
            <a:solidFill>
              <a:schemeClr val="tx1">
                <a:lumMod val="65000"/>
                <a:lumOff val="35000"/>
              </a:schemeClr>
            </a:solidFill>
          </a:endParaRPr>
        </a:p>
      </dgm:t>
    </dgm:pt>
    <dgm:pt modelId="{89435E06-113A-4304-9518-25B75D8F31D7}">
      <dgm:prSet phldrT="[Texto]"/>
      <dgm:spPr/>
      <dgm:t>
        <a:bodyPr/>
        <a:lstStyle/>
        <a:p>
          <a:r>
            <a:rPr lang="es-ES" dirty="0">
              <a:solidFill>
                <a:schemeClr val="tx1">
                  <a:lumMod val="65000"/>
                  <a:lumOff val="35000"/>
                </a:schemeClr>
              </a:solidFill>
            </a:rPr>
            <a:t>Reflexionar</a:t>
          </a:r>
        </a:p>
      </dgm:t>
    </dgm:pt>
    <dgm:pt modelId="{B2654C12-C2E1-4073-9C21-ADB0C85410F7}" type="parTrans" cxnId="{F5F2DBEA-1711-4E69-9F3E-D51199FCB7A9}">
      <dgm:prSet/>
      <dgm:spPr/>
      <dgm:t>
        <a:bodyPr/>
        <a:lstStyle/>
        <a:p>
          <a:endParaRPr lang="es-ES">
            <a:solidFill>
              <a:schemeClr val="tx1">
                <a:lumMod val="65000"/>
                <a:lumOff val="35000"/>
              </a:schemeClr>
            </a:solidFill>
          </a:endParaRPr>
        </a:p>
      </dgm:t>
    </dgm:pt>
    <dgm:pt modelId="{93FF6DAC-4B3D-45D1-A4CF-6C9305F73856}" type="sibTrans" cxnId="{F5F2DBEA-1711-4E69-9F3E-D51199FCB7A9}">
      <dgm:prSet/>
      <dgm:spPr/>
      <dgm:t>
        <a:bodyPr/>
        <a:lstStyle/>
        <a:p>
          <a:endParaRPr lang="es-ES">
            <a:solidFill>
              <a:schemeClr val="tx1">
                <a:lumMod val="65000"/>
                <a:lumOff val="35000"/>
              </a:schemeClr>
            </a:solidFill>
          </a:endParaRPr>
        </a:p>
      </dgm:t>
    </dgm:pt>
    <dgm:pt modelId="{0401DBB8-F918-4045-96EB-81E309FE125C}">
      <dgm:prSet phldrT="[Texto]"/>
      <dgm:spPr/>
      <dgm:t>
        <a:bodyPr/>
        <a:lstStyle/>
        <a:p>
          <a:r>
            <a:rPr lang="es-ES" dirty="0">
              <a:solidFill>
                <a:schemeClr val="tx1">
                  <a:lumMod val="65000"/>
                  <a:lumOff val="35000"/>
                </a:schemeClr>
              </a:solidFill>
            </a:rPr>
            <a:t>Inventar</a:t>
          </a:r>
        </a:p>
      </dgm:t>
    </dgm:pt>
    <dgm:pt modelId="{C1401AB7-DEAC-4029-BE85-F2B7ABF2ACF7}" type="parTrans" cxnId="{BFC4BBC7-FC3C-47E8-8BDE-EA9BC2AADBA3}">
      <dgm:prSet/>
      <dgm:spPr/>
      <dgm:t>
        <a:bodyPr/>
        <a:lstStyle/>
        <a:p>
          <a:endParaRPr lang="es-ES"/>
        </a:p>
      </dgm:t>
    </dgm:pt>
    <dgm:pt modelId="{D704F07A-B29E-43BE-B768-E49713898C18}" type="sibTrans" cxnId="{BFC4BBC7-FC3C-47E8-8BDE-EA9BC2AADBA3}">
      <dgm:prSet/>
      <dgm:spPr/>
      <dgm:t>
        <a:bodyPr/>
        <a:lstStyle/>
        <a:p>
          <a:endParaRPr lang="es-ES"/>
        </a:p>
      </dgm:t>
    </dgm:pt>
    <dgm:pt modelId="{F6C2748F-591E-4CD7-9997-B2794CB687BA}" type="pres">
      <dgm:prSet presAssocID="{2741C42B-83DD-4CF8-8BBC-11BD08F7CE99}" presName="Name0" presStyleCnt="0">
        <dgm:presLayoutVars>
          <dgm:dir/>
          <dgm:resizeHandles val="exact"/>
        </dgm:presLayoutVars>
      </dgm:prSet>
      <dgm:spPr/>
    </dgm:pt>
    <dgm:pt modelId="{D97AB7B2-517A-4BF6-BA72-F8F63F2B97EB}" type="pres">
      <dgm:prSet presAssocID="{2790A77F-68E3-4D26-848C-91181A8491F8}" presName="composite" presStyleCnt="0"/>
      <dgm:spPr/>
    </dgm:pt>
    <dgm:pt modelId="{0AC6697A-0668-4EFC-A636-70412BC9DAB2}" type="pres">
      <dgm:prSet presAssocID="{2790A77F-68E3-4D26-848C-91181A8491F8}" presName="bgChev" presStyleLbl="node1" presStyleIdx="0" presStyleCnt="4" custLinFactX="100000" custLinFactNeighborX="131744" custLinFactNeighborY="-55783"/>
      <dgm:spPr/>
    </dgm:pt>
    <dgm:pt modelId="{6BC375B3-5F1D-477C-887C-A3265D7C4FFD}" type="pres">
      <dgm:prSet presAssocID="{2790A77F-68E3-4D26-848C-91181A8491F8}" presName="txNode" presStyleLbl="fgAcc1" presStyleIdx="0" presStyleCnt="4" custLinFactX="100000" custLinFactNeighborX="174462" custLinFactNeighborY="-55783">
        <dgm:presLayoutVars>
          <dgm:bulletEnabled val="1"/>
        </dgm:presLayoutVars>
      </dgm:prSet>
      <dgm:spPr/>
    </dgm:pt>
    <dgm:pt modelId="{E945F60A-B20F-49D2-832D-1BC9C944F742}" type="pres">
      <dgm:prSet presAssocID="{B5795D87-FF1D-4B35-8EAF-0B4BD0DFCF2B}" presName="compositeSpace" presStyleCnt="0"/>
      <dgm:spPr/>
    </dgm:pt>
    <dgm:pt modelId="{96A67816-7B40-42FD-9F09-EA979ACA0B64}" type="pres">
      <dgm:prSet presAssocID="{3DD7C5E1-4A7A-4654-90AE-A511B156E1BC}" presName="composite" presStyleCnt="0"/>
      <dgm:spPr/>
    </dgm:pt>
    <dgm:pt modelId="{8C134B12-F8FC-4A22-A63E-ADD7B554E79A}" type="pres">
      <dgm:prSet presAssocID="{3DD7C5E1-4A7A-4654-90AE-A511B156E1BC}" presName="bgChev" presStyleLbl="node1" presStyleIdx="1" presStyleCnt="4" custLinFactNeighborX="212" custLinFactNeighborY="-55783"/>
      <dgm:spPr/>
    </dgm:pt>
    <dgm:pt modelId="{5AF21E7B-3919-4205-B62D-6820971DAF31}" type="pres">
      <dgm:prSet presAssocID="{3DD7C5E1-4A7A-4654-90AE-A511B156E1BC}" presName="txNode" presStyleLbl="fgAcc1" presStyleIdx="1" presStyleCnt="4" custLinFactNeighborX="252" custLinFactNeighborY="-55783">
        <dgm:presLayoutVars>
          <dgm:bulletEnabled val="1"/>
        </dgm:presLayoutVars>
      </dgm:prSet>
      <dgm:spPr/>
    </dgm:pt>
    <dgm:pt modelId="{7E07E58A-F6C8-4A2D-93CA-34A858BEFE0D}" type="pres">
      <dgm:prSet presAssocID="{E67A5284-B21E-418F-BAA3-CA80BE554E0F}" presName="compositeSpace" presStyleCnt="0"/>
      <dgm:spPr/>
    </dgm:pt>
    <dgm:pt modelId="{EB17D2D9-11AE-4ED6-AE55-8CD3910DE6C4}" type="pres">
      <dgm:prSet presAssocID="{89435E06-113A-4304-9518-25B75D8F31D7}" presName="composite" presStyleCnt="0"/>
      <dgm:spPr/>
    </dgm:pt>
    <dgm:pt modelId="{68937A55-EA9B-4B07-849F-B81ABE2AF207}" type="pres">
      <dgm:prSet presAssocID="{89435E06-113A-4304-9518-25B75D8F31D7}" presName="bgChev" presStyleLbl="node1" presStyleIdx="2" presStyleCnt="4" custLinFactX="-100000" custLinFactNeighborX="-113496" custLinFactNeighborY="-50964"/>
      <dgm:spPr/>
    </dgm:pt>
    <dgm:pt modelId="{5072EB01-2105-4ABB-90B4-4266BFB57597}" type="pres">
      <dgm:prSet presAssocID="{89435E06-113A-4304-9518-25B75D8F31D7}" presName="txNode" presStyleLbl="fgAcc1" presStyleIdx="2" presStyleCnt="4" custLinFactX="-100000" custLinFactNeighborX="-168658" custLinFactNeighborY="-50964">
        <dgm:presLayoutVars>
          <dgm:bulletEnabled val="1"/>
        </dgm:presLayoutVars>
      </dgm:prSet>
      <dgm:spPr/>
    </dgm:pt>
    <dgm:pt modelId="{7AD7FD8E-A8F3-4521-A3AF-4BCA830630D7}" type="pres">
      <dgm:prSet presAssocID="{93FF6DAC-4B3D-45D1-A4CF-6C9305F73856}" presName="compositeSpace" presStyleCnt="0"/>
      <dgm:spPr/>
    </dgm:pt>
    <dgm:pt modelId="{F79CC4B2-195D-405F-B7B3-173262E49641}" type="pres">
      <dgm:prSet presAssocID="{0401DBB8-F918-4045-96EB-81E309FE125C}" presName="composite" presStyleCnt="0"/>
      <dgm:spPr/>
    </dgm:pt>
    <dgm:pt modelId="{ED85A858-52C7-41A2-9BB8-2680842546A4}" type="pres">
      <dgm:prSet presAssocID="{0401DBB8-F918-4045-96EB-81E309FE125C}" presName="bgChev" presStyleLbl="node1" presStyleIdx="3" presStyleCnt="4" custLinFactNeighborX="7083" custLinFactNeighborY="-55783"/>
      <dgm:spPr/>
    </dgm:pt>
    <dgm:pt modelId="{D8302F3B-A464-4217-A472-56189D9EA15A}" type="pres">
      <dgm:prSet presAssocID="{0401DBB8-F918-4045-96EB-81E309FE125C}" presName="txNode" presStyleLbl="fgAcc1" presStyleIdx="3" presStyleCnt="4" custLinFactNeighborX="252" custLinFactNeighborY="-55783">
        <dgm:presLayoutVars>
          <dgm:bulletEnabled val="1"/>
        </dgm:presLayoutVars>
      </dgm:prSet>
      <dgm:spPr/>
    </dgm:pt>
  </dgm:ptLst>
  <dgm:cxnLst>
    <dgm:cxn modelId="{7BD7D919-7FFF-43F5-A0FC-E60DEA5D0EE2}" type="presOf" srcId="{2790A77F-68E3-4D26-848C-91181A8491F8}" destId="{6BC375B3-5F1D-477C-887C-A3265D7C4FFD}" srcOrd="0" destOrd="0" presId="urn:microsoft.com/office/officeart/2005/8/layout/chevronAccent+Icon"/>
    <dgm:cxn modelId="{D7E7A864-3A0D-4C89-B094-A2812B55223D}" srcId="{2741C42B-83DD-4CF8-8BBC-11BD08F7CE99}" destId="{3DD7C5E1-4A7A-4654-90AE-A511B156E1BC}" srcOrd="1" destOrd="0" parTransId="{991C34F8-1702-4F31-9E66-2BAA92776CE1}" sibTransId="{E67A5284-B21E-418F-BAA3-CA80BE554E0F}"/>
    <dgm:cxn modelId="{5EE1726A-34A2-499F-8FDB-106C8D7B42E5}" type="presOf" srcId="{0401DBB8-F918-4045-96EB-81E309FE125C}" destId="{D8302F3B-A464-4217-A472-56189D9EA15A}" srcOrd="0" destOrd="0" presId="urn:microsoft.com/office/officeart/2005/8/layout/chevronAccent+Icon"/>
    <dgm:cxn modelId="{BFC4BBC7-FC3C-47E8-8BDE-EA9BC2AADBA3}" srcId="{2741C42B-83DD-4CF8-8BBC-11BD08F7CE99}" destId="{0401DBB8-F918-4045-96EB-81E309FE125C}" srcOrd="3" destOrd="0" parTransId="{C1401AB7-DEAC-4029-BE85-F2B7ABF2ACF7}" sibTransId="{D704F07A-B29E-43BE-B768-E49713898C18}"/>
    <dgm:cxn modelId="{310B52D6-6162-4E79-9A11-0215E3382AFD}" type="presOf" srcId="{3DD7C5E1-4A7A-4654-90AE-A511B156E1BC}" destId="{5AF21E7B-3919-4205-B62D-6820971DAF31}" srcOrd="0" destOrd="0" presId="urn:microsoft.com/office/officeart/2005/8/layout/chevronAccent+Icon"/>
    <dgm:cxn modelId="{4FED41E4-E337-44E3-B1E7-92A9F98AE578}" type="presOf" srcId="{2741C42B-83DD-4CF8-8BBC-11BD08F7CE99}" destId="{F6C2748F-591E-4CD7-9997-B2794CB687BA}" srcOrd="0" destOrd="0" presId="urn:microsoft.com/office/officeart/2005/8/layout/chevronAccent+Icon"/>
    <dgm:cxn modelId="{F5F2DBEA-1711-4E69-9F3E-D51199FCB7A9}" srcId="{2741C42B-83DD-4CF8-8BBC-11BD08F7CE99}" destId="{89435E06-113A-4304-9518-25B75D8F31D7}" srcOrd="2" destOrd="0" parTransId="{B2654C12-C2E1-4073-9C21-ADB0C85410F7}" sibTransId="{93FF6DAC-4B3D-45D1-A4CF-6C9305F73856}"/>
    <dgm:cxn modelId="{AFDE80EE-1CBC-4624-B98A-6D51A89390DF}" srcId="{2741C42B-83DD-4CF8-8BBC-11BD08F7CE99}" destId="{2790A77F-68E3-4D26-848C-91181A8491F8}" srcOrd="0" destOrd="0" parTransId="{184E5876-67AA-45DE-A8F4-B36FBB74E9BD}" sibTransId="{B5795D87-FF1D-4B35-8EAF-0B4BD0DFCF2B}"/>
    <dgm:cxn modelId="{0510CEF5-D1D4-442D-BC3F-EDCEAA4F94BB}" type="presOf" srcId="{89435E06-113A-4304-9518-25B75D8F31D7}" destId="{5072EB01-2105-4ABB-90B4-4266BFB57597}" srcOrd="0" destOrd="0" presId="urn:microsoft.com/office/officeart/2005/8/layout/chevronAccent+Icon"/>
    <dgm:cxn modelId="{411D2FDF-3FDD-49B7-8679-C532401ECC9C}" type="presParOf" srcId="{F6C2748F-591E-4CD7-9997-B2794CB687BA}" destId="{D97AB7B2-517A-4BF6-BA72-F8F63F2B97EB}" srcOrd="0" destOrd="0" presId="urn:microsoft.com/office/officeart/2005/8/layout/chevronAccent+Icon"/>
    <dgm:cxn modelId="{42668741-1EAA-48C1-AAE1-B59EEF25B7D9}" type="presParOf" srcId="{D97AB7B2-517A-4BF6-BA72-F8F63F2B97EB}" destId="{0AC6697A-0668-4EFC-A636-70412BC9DAB2}" srcOrd="0" destOrd="0" presId="urn:microsoft.com/office/officeart/2005/8/layout/chevronAccent+Icon"/>
    <dgm:cxn modelId="{DFF50B51-1C35-4AD0-977E-E07CB29C1F25}" type="presParOf" srcId="{D97AB7B2-517A-4BF6-BA72-F8F63F2B97EB}" destId="{6BC375B3-5F1D-477C-887C-A3265D7C4FFD}" srcOrd="1" destOrd="0" presId="urn:microsoft.com/office/officeart/2005/8/layout/chevronAccent+Icon"/>
    <dgm:cxn modelId="{7E8741A3-1302-450B-81B1-870BD3D27BB4}" type="presParOf" srcId="{F6C2748F-591E-4CD7-9997-B2794CB687BA}" destId="{E945F60A-B20F-49D2-832D-1BC9C944F742}" srcOrd="1" destOrd="0" presId="urn:microsoft.com/office/officeart/2005/8/layout/chevronAccent+Icon"/>
    <dgm:cxn modelId="{F6EC6918-8AD0-4878-B79A-F6ACB91A8962}" type="presParOf" srcId="{F6C2748F-591E-4CD7-9997-B2794CB687BA}" destId="{96A67816-7B40-42FD-9F09-EA979ACA0B64}" srcOrd="2" destOrd="0" presId="urn:microsoft.com/office/officeart/2005/8/layout/chevronAccent+Icon"/>
    <dgm:cxn modelId="{2C78AEEC-BC35-430F-82DB-99B6D63472BA}" type="presParOf" srcId="{96A67816-7B40-42FD-9F09-EA979ACA0B64}" destId="{8C134B12-F8FC-4A22-A63E-ADD7B554E79A}" srcOrd="0" destOrd="0" presId="urn:microsoft.com/office/officeart/2005/8/layout/chevronAccent+Icon"/>
    <dgm:cxn modelId="{B09CFCED-1CAB-4E5B-9335-CAD1CDB2C180}" type="presParOf" srcId="{96A67816-7B40-42FD-9F09-EA979ACA0B64}" destId="{5AF21E7B-3919-4205-B62D-6820971DAF31}" srcOrd="1" destOrd="0" presId="urn:microsoft.com/office/officeart/2005/8/layout/chevronAccent+Icon"/>
    <dgm:cxn modelId="{D72F7E80-A6D5-4B2F-BEF9-D4AAC5171977}" type="presParOf" srcId="{F6C2748F-591E-4CD7-9997-B2794CB687BA}" destId="{7E07E58A-F6C8-4A2D-93CA-34A858BEFE0D}" srcOrd="3" destOrd="0" presId="urn:microsoft.com/office/officeart/2005/8/layout/chevronAccent+Icon"/>
    <dgm:cxn modelId="{77974524-961D-4FD0-A762-0D9D699DC434}" type="presParOf" srcId="{F6C2748F-591E-4CD7-9997-B2794CB687BA}" destId="{EB17D2D9-11AE-4ED6-AE55-8CD3910DE6C4}" srcOrd="4" destOrd="0" presId="urn:microsoft.com/office/officeart/2005/8/layout/chevronAccent+Icon"/>
    <dgm:cxn modelId="{B4539438-26C3-4D9D-8389-1AFCB16A67E0}" type="presParOf" srcId="{EB17D2D9-11AE-4ED6-AE55-8CD3910DE6C4}" destId="{68937A55-EA9B-4B07-849F-B81ABE2AF207}" srcOrd="0" destOrd="0" presId="urn:microsoft.com/office/officeart/2005/8/layout/chevronAccent+Icon"/>
    <dgm:cxn modelId="{DD9FAB4E-19E7-4E5E-AD77-CA8158A63317}" type="presParOf" srcId="{EB17D2D9-11AE-4ED6-AE55-8CD3910DE6C4}" destId="{5072EB01-2105-4ABB-90B4-4266BFB57597}" srcOrd="1" destOrd="0" presId="urn:microsoft.com/office/officeart/2005/8/layout/chevronAccent+Icon"/>
    <dgm:cxn modelId="{930B374A-7932-4487-BFD3-48D5D87180D1}" type="presParOf" srcId="{F6C2748F-591E-4CD7-9997-B2794CB687BA}" destId="{7AD7FD8E-A8F3-4521-A3AF-4BCA830630D7}" srcOrd="5" destOrd="0" presId="urn:microsoft.com/office/officeart/2005/8/layout/chevronAccent+Icon"/>
    <dgm:cxn modelId="{4E76B480-4F8F-46D1-8AA0-2ED52070F494}" type="presParOf" srcId="{F6C2748F-591E-4CD7-9997-B2794CB687BA}" destId="{F79CC4B2-195D-405F-B7B3-173262E49641}" srcOrd="6" destOrd="0" presId="urn:microsoft.com/office/officeart/2005/8/layout/chevronAccent+Icon"/>
    <dgm:cxn modelId="{86613381-2397-4D64-B157-84EF0C24B2FA}" type="presParOf" srcId="{F79CC4B2-195D-405F-B7B3-173262E49641}" destId="{ED85A858-52C7-41A2-9BB8-2680842546A4}" srcOrd="0" destOrd="0" presId="urn:microsoft.com/office/officeart/2005/8/layout/chevronAccent+Icon"/>
    <dgm:cxn modelId="{0D55C6AA-4A7C-46CC-84DC-BB0C64722A74}" type="presParOf" srcId="{F79CC4B2-195D-405F-B7B3-173262E49641}" destId="{D8302F3B-A464-4217-A472-56189D9EA15A}"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a:solidFill>
                <a:schemeClr val="tx1">
                  <a:lumMod val="65000"/>
                  <a:lumOff val="35000"/>
                </a:schemeClr>
              </a:solidFill>
            </a:rPr>
            <a:t>Presta </a:t>
          </a:r>
          <a:r>
            <a:rPr lang="es-ES" sz="2000" dirty="0">
              <a:solidFill>
                <a:srgbClr val="FF0000"/>
              </a:solidFill>
            </a:rPr>
            <a:t>atención</a:t>
          </a:r>
          <a:r>
            <a:rPr lang="es-ES" sz="2000" dirty="0">
              <a:solidFill>
                <a:schemeClr val="tx1">
                  <a:lumMod val="65000"/>
                  <a:lumOff val="35000"/>
                </a:schemeClr>
              </a:solidFill>
            </a:rPr>
            <a:t> a lo que hace mientras está conectado</a:t>
          </a:r>
        </a:p>
      </dgm:t>
    </dgm:pt>
    <dgm:pt modelId="{63A05A63-EAC4-4FC4-A98D-7E09D56C78A4}" type="parTrans" cxnId="{0A9B2526-460E-4A67-9A80-2A744CAE2EA4}">
      <dgm:prSet/>
      <dgm:spPr/>
      <dgm:t>
        <a:bodyPr/>
        <a:lstStyle/>
        <a:p>
          <a:endParaRPr lang="es-ES" sz="2000">
            <a:solidFill>
              <a:schemeClr val="tx1">
                <a:lumMod val="65000"/>
                <a:lumOff val="35000"/>
              </a:schemeClr>
            </a:solidFill>
          </a:endParaRPr>
        </a:p>
      </dgm:t>
    </dgm:pt>
    <dgm:pt modelId="{F1168B34-96DD-40E7-874F-6885F2164DBB}" type="sibTrans" cxnId="{0A9B2526-460E-4A67-9A80-2A744CAE2EA4}">
      <dgm:prSet/>
      <dgm:spPr/>
      <dgm:t>
        <a:bodyPr/>
        <a:lstStyle/>
        <a:p>
          <a:endParaRPr lang="es-ES" sz="2000">
            <a:solidFill>
              <a:schemeClr val="tx1">
                <a:lumMod val="65000"/>
                <a:lumOff val="35000"/>
              </a:schemeClr>
            </a:solidFill>
          </a:endParaRPr>
        </a:p>
      </dgm:t>
    </dgm:pt>
    <dgm:pt modelId="{F1FA52FD-93E3-4E1F-9B84-1C35E16E197B}">
      <dgm:prSet phldrT="[Texto]" custT="1"/>
      <dgm:spPr/>
      <dgm:t>
        <a:bodyPr/>
        <a:lstStyle/>
        <a:p>
          <a:r>
            <a:rPr lang="es-ES" sz="2000" dirty="0">
              <a:solidFill>
                <a:schemeClr val="tx1">
                  <a:lumMod val="65000"/>
                  <a:lumOff val="35000"/>
                </a:schemeClr>
              </a:solidFill>
            </a:rPr>
            <a:t>Supervisa, </a:t>
          </a:r>
          <a:r>
            <a:rPr lang="es-ES" sz="2000" dirty="0">
              <a:solidFill>
                <a:srgbClr val="FF0000"/>
              </a:solidFill>
            </a:rPr>
            <a:t>acompáñale</a:t>
          </a:r>
          <a:r>
            <a:rPr lang="es-ES" sz="2000" dirty="0">
              <a:solidFill>
                <a:schemeClr val="tx1">
                  <a:lumMod val="65000"/>
                  <a:lumOff val="35000"/>
                </a:schemeClr>
              </a:solidFill>
            </a:rPr>
            <a:t> durante la búsqueda y su aprendizaje</a:t>
          </a:r>
        </a:p>
      </dgm:t>
    </dgm:pt>
    <dgm:pt modelId="{C857DB26-3103-48DC-98B0-B86D86ED207D}" type="parTrans" cxnId="{D61AC5EB-3D15-4B32-9170-44FF58B9BD4B}">
      <dgm:prSet/>
      <dgm:spPr/>
      <dgm:t>
        <a:bodyPr/>
        <a:lstStyle/>
        <a:p>
          <a:endParaRPr lang="es-ES" sz="2000">
            <a:solidFill>
              <a:schemeClr val="tx1">
                <a:lumMod val="65000"/>
                <a:lumOff val="35000"/>
              </a:schemeClr>
            </a:solidFill>
          </a:endParaRPr>
        </a:p>
      </dgm:t>
    </dgm:pt>
    <dgm:pt modelId="{29406404-F40A-4646-A65C-16396B651284}" type="sibTrans" cxnId="{D61AC5EB-3D15-4B32-9170-44FF58B9BD4B}">
      <dgm:prSet/>
      <dgm:spPr/>
      <dgm:t>
        <a:bodyPr/>
        <a:lstStyle/>
        <a:p>
          <a:endParaRPr lang="es-ES" sz="2000">
            <a:solidFill>
              <a:schemeClr val="tx1">
                <a:lumMod val="65000"/>
                <a:lumOff val="35000"/>
              </a:schemeClr>
            </a:solidFill>
          </a:endParaRPr>
        </a:p>
      </dgm:t>
    </dgm:pt>
    <dgm:pt modelId="{A437FAEE-00EC-44D0-8B63-CCC192C0D7E2}">
      <dgm:prSet phldrT="[Texto]" custT="1"/>
      <dgm:spPr/>
      <dgm:t>
        <a:bodyPr/>
        <a:lstStyle/>
        <a:p>
          <a:r>
            <a:rPr lang="es-ES" sz="2000" dirty="0">
              <a:solidFill>
                <a:srgbClr val="FF0000"/>
              </a:solidFill>
            </a:rPr>
            <a:t>Dialoga</a:t>
          </a:r>
          <a:r>
            <a:rPr lang="es-ES" sz="2000" dirty="0">
              <a:solidFill>
                <a:schemeClr val="tx1">
                  <a:lumMod val="65000"/>
                  <a:lumOff val="35000"/>
                </a:schemeClr>
              </a:solidFill>
            </a:rPr>
            <a:t> sobre el uso de Internet y el comportamiento seguro y responsable</a:t>
          </a:r>
        </a:p>
      </dgm:t>
    </dgm:pt>
    <dgm:pt modelId="{10AAAD81-A5FB-4297-9E8F-E43D6D7A88EC}" type="parTrans" cxnId="{91063ADE-D753-4E99-B22C-F499371C55E7}">
      <dgm:prSet/>
      <dgm:spPr/>
      <dgm:t>
        <a:bodyPr/>
        <a:lstStyle/>
        <a:p>
          <a:endParaRPr lang="es-ES" sz="2000">
            <a:solidFill>
              <a:schemeClr val="tx1">
                <a:lumMod val="65000"/>
                <a:lumOff val="35000"/>
              </a:schemeClr>
            </a:solidFill>
          </a:endParaRPr>
        </a:p>
      </dgm:t>
    </dgm:pt>
    <dgm:pt modelId="{CF05C648-5367-4D8D-B714-8A5EDBD4BDA0}" type="sibTrans" cxnId="{91063ADE-D753-4E99-B22C-F499371C55E7}">
      <dgm:prSet/>
      <dgm:spPr/>
      <dgm:t>
        <a:bodyPr/>
        <a:lstStyle/>
        <a:p>
          <a:endParaRPr lang="es-ES" sz="2000">
            <a:solidFill>
              <a:schemeClr val="tx1">
                <a:lumMod val="65000"/>
                <a:lumOff val="35000"/>
              </a:schemeClr>
            </a:solidFill>
          </a:endParaRPr>
        </a:p>
      </dgm:t>
    </dgm:pt>
    <dgm:pt modelId="{68256FB5-5EFD-4E48-9706-B2A0CCA0EF75}">
      <dgm:prSet custT="1"/>
      <dgm:spPr/>
      <dgm:t>
        <a:bodyPr/>
        <a:lstStyle/>
        <a:p>
          <a:r>
            <a:rPr lang="es-ES" sz="2000" dirty="0">
              <a:solidFill>
                <a:schemeClr val="tx1">
                  <a:lumMod val="65000"/>
                  <a:lumOff val="35000"/>
                </a:schemeClr>
              </a:solidFill>
            </a:rPr>
            <a:t>Crea un clima de </a:t>
          </a:r>
          <a:r>
            <a:rPr lang="es-ES" sz="2000" dirty="0">
              <a:solidFill>
                <a:srgbClr val="FF0000"/>
              </a:solidFill>
            </a:rPr>
            <a:t>confianza</a:t>
          </a:r>
          <a:r>
            <a:rPr lang="es-ES" sz="2000" dirty="0">
              <a:solidFill>
                <a:schemeClr val="tx1">
                  <a:lumMod val="65000"/>
                  <a:lumOff val="35000"/>
                </a:schemeClr>
              </a:solidFill>
            </a:rPr>
            <a:t> y respeto mutuo</a:t>
          </a:r>
        </a:p>
      </dgm:t>
    </dgm:pt>
    <dgm:pt modelId="{16D7FD46-1D5C-4D30-826F-351711CF2DEA}" type="parTrans" cxnId="{9A2F3098-88F6-459B-9032-FBB59A8DD0D9}">
      <dgm:prSet/>
      <dgm:spPr/>
      <dgm:t>
        <a:bodyPr/>
        <a:lstStyle/>
        <a:p>
          <a:endParaRPr lang="es-ES" sz="2000">
            <a:solidFill>
              <a:schemeClr val="tx1">
                <a:lumMod val="65000"/>
                <a:lumOff val="35000"/>
              </a:schemeClr>
            </a:solidFill>
          </a:endParaRPr>
        </a:p>
      </dgm:t>
    </dgm:pt>
    <dgm:pt modelId="{D1B48300-D6F2-4679-8DD8-F64EE7FF3628}" type="sibTrans" cxnId="{9A2F3098-88F6-459B-9032-FBB59A8DD0D9}">
      <dgm:prSet/>
      <dgm:spPr/>
      <dgm:t>
        <a:bodyPr/>
        <a:lstStyle/>
        <a:p>
          <a:endParaRPr lang="es-ES" sz="2000">
            <a:solidFill>
              <a:schemeClr val="tx1">
                <a:lumMod val="65000"/>
                <a:lumOff val="35000"/>
              </a:schemeClr>
            </a:solidFill>
          </a:endParaRPr>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4" custScaleY="1079173">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4" custScaleY="1013813">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4" custScaleX="117445" custScaleY="1249063">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 modelId="{78B8F76D-AC3E-461C-BEB4-06CBBA916F9C}" type="pres">
      <dgm:prSet presAssocID="{68256FB5-5EFD-4E48-9706-B2A0CCA0EF75}" presName="root" presStyleCnt="0">
        <dgm:presLayoutVars>
          <dgm:chMax/>
          <dgm:chPref val="4"/>
        </dgm:presLayoutVars>
      </dgm:prSet>
      <dgm:spPr/>
    </dgm:pt>
    <dgm:pt modelId="{C34BA500-0495-41D7-8547-F235C55438E0}" type="pres">
      <dgm:prSet presAssocID="{68256FB5-5EFD-4E48-9706-B2A0CCA0EF75}" presName="rootComposite" presStyleCnt="0">
        <dgm:presLayoutVars/>
      </dgm:prSet>
      <dgm:spPr/>
    </dgm:pt>
    <dgm:pt modelId="{C1F067E8-DF96-4DC8-9A47-32FD16DEFC52}" type="pres">
      <dgm:prSet presAssocID="{68256FB5-5EFD-4E48-9706-B2A0CCA0EF75}" presName="rootText" presStyleLbl="node0" presStyleIdx="3" presStyleCnt="4" custScaleY="645861">
        <dgm:presLayoutVars>
          <dgm:chMax/>
          <dgm:chPref val="4"/>
        </dgm:presLayoutVars>
      </dgm:prSet>
      <dgm:spPr/>
    </dgm:pt>
    <dgm:pt modelId="{CADAD4E4-6802-4C04-BFF9-F4B3FBDEEE1D}" type="pres">
      <dgm:prSet presAssocID="{68256FB5-5EFD-4E48-9706-B2A0CCA0EF75}" presName="childShape" presStyleCnt="0">
        <dgm:presLayoutVars>
          <dgm:chMax val="0"/>
          <dgm:chPref val="0"/>
        </dgm:presLayoutVars>
      </dgm:prSet>
      <dgm:spPr/>
    </dgm:pt>
  </dgm:ptLst>
  <dgm:cxnLst>
    <dgm:cxn modelId="{2BDABB11-D876-48AB-A76B-C9AB420C262B}" type="presOf" srcId="{F1FA52FD-93E3-4E1F-9B84-1C35E16E197B}" destId="{5545E0CC-7E3E-4709-BA07-656E562CD415}" srcOrd="0" destOrd="0" presId="urn:microsoft.com/office/officeart/2008/layout/PictureAccentList"/>
    <dgm:cxn modelId="{0A9B2526-460E-4A67-9A80-2A744CAE2EA4}" srcId="{721A7CF7-B114-44CB-A2CE-6AAEA7904260}" destId="{A0519091-A6E6-4F0D-8D31-E6F07483B6C7}" srcOrd="0" destOrd="0" parTransId="{63A05A63-EAC4-4FC4-A98D-7E09D56C78A4}" sibTransId="{F1168B34-96DD-40E7-874F-6885F2164DBB}"/>
    <dgm:cxn modelId="{2AFAD146-3771-408B-9D9D-9DB594CFBB2F}" type="presOf" srcId="{A0519091-A6E6-4F0D-8D31-E6F07483B6C7}" destId="{52C13DA6-F34E-4D6A-9D99-39A406F8D5BE}" srcOrd="0" destOrd="0" presId="urn:microsoft.com/office/officeart/2008/layout/PictureAccentList"/>
    <dgm:cxn modelId="{9A2F3098-88F6-459B-9032-FBB59A8DD0D9}" srcId="{721A7CF7-B114-44CB-A2CE-6AAEA7904260}" destId="{68256FB5-5EFD-4E48-9706-B2A0CCA0EF75}" srcOrd="3" destOrd="0" parTransId="{16D7FD46-1D5C-4D30-826F-351711CF2DEA}" sibTransId="{D1B48300-D6F2-4679-8DD8-F64EE7FF3628}"/>
    <dgm:cxn modelId="{5D435D9F-7875-47B2-BF3E-37C66A9B6CFD}" type="presOf" srcId="{A437FAEE-00EC-44D0-8B63-CCC192C0D7E2}" destId="{E61F1F12-8614-4F5F-9159-47D70370D400}" srcOrd="0" destOrd="0" presId="urn:microsoft.com/office/officeart/2008/layout/PictureAccentList"/>
    <dgm:cxn modelId="{4F8891BC-D37E-4853-A196-95688FFC82FA}" type="presOf" srcId="{68256FB5-5EFD-4E48-9706-B2A0CCA0EF75}" destId="{C1F067E8-DF96-4DC8-9A47-32FD16DEFC52}" srcOrd="0" destOrd="0" presId="urn:microsoft.com/office/officeart/2008/layout/PictureAccentList"/>
    <dgm:cxn modelId="{1DCB71C3-8F80-474C-9121-40B9C5F072D5}" type="presOf" srcId="{721A7CF7-B114-44CB-A2CE-6AAEA7904260}" destId="{66CC2D4A-3538-4BA5-BD8E-7D3D38144E57}"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1B52218B-C22C-4380-8373-ADFBA48E1CA1}" type="presParOf" srcId="{66CC2D4A-3538-4BA5-BD8E-7D3D38144E57}" destId="{32DBFACA-C4A2-46D9-97C2-95EF3CDE34F9}" srcOrd="0" destOrd="0" presId="urn:microsoft.com/office/officeart/2008/layout/PictureAccentList"/>
    <dgm:cxn modelId="{6D254583-0C87-4E0E-A864-B7891CDA81A1}" type="presParOf" srcId="{32DBFACA-C4A2-46D9-97C2-95EF3CDE34F9}" destId="{F790C153-F079-44B7-B91B-6EB88107C97D}" srcOrd="0" destOrd="0" presId="urn:microsoft.com/office/officeart/2008/layout/PictureAccentList"/>
    <dgm:cxn modelId="{87E67941-75C8-4E9B-924A-7FCCDF60CE09}" type="presParOf" srcId="{F790C153-F079-44B7-B91B-6EB88107C97D}" destId="{52C13DA6-F34E-4D6A-9D99-39A406F8D5BE}" srcOrd="0" destOrd="0" presId="urn:microsoft.com/office/officeart/2008/layout/PictureAccentList"/>
    <dgm:cxn modelId="{6B45F2A9-E5AF-40C1-95FE-3290E62655E8}" type="presParOf" srcId="{32DBFACA-C4A2-46D9-97C2-95EF3CDE34F9}" destId="{B1B94B63-DCD8-42C6-A028-558E8F9B70DA}" srcOrd="1" destOrd="0" presId="urn:microsoft.com/office/officeart/2008/layout/PictureAccentList"/>
    <dgm:cxn modelId="{AF555BA5-BE35-45BC-AAC4-A43A304308E4}" type="presParOf" srcId="{66CC2D4A-3538-4BA5-BD8E-7D3D38144E57}" destId="{013353BA-9799-4C0F-8620-B0B5A8E74E98}" srcOrd="1" destOrd="0" presId="urn:microsoft.com/office/officeart/2008/layout/PictureAccentList"/>
    <dgm:cxn modelId="{1CC888E5-998F-41C4-83D2-98960E85B133}" type="presParOf" srcId="{013353BA-9799-4C0F-8620-B0B5A8E74E98}" destId="{36B611B6-08DD-4D98-8BEA-2B178B7E0357}" srcOrd="0" destOrd="0" presId="urn:microsoft.com/office/officeart/2008/layout/PictureAccentList"/>
    <dgm:cxn modelId="{9E4A492C-73A2-459A-AB8C-95BB5CC20B0A}" type="presParOf" srcId="{36B611B6-08DD-4D98-8BEA-2B178B7E0357}" destId="{5545E0CC-7E3E-4709-BA07-656E562CD415}" srcOrd="0" destOrd="0" presId="urn:microsoft.com/office/officeart/2008/layout/PictureAccentList"/>
    <dgm:cxn modelId="{998EEA1B-4264-4F1C-A6F3-39E04B5D3B54}" type="presParOf" srcId="{013353BA-9799-4C0F-8620-B0B5A8E74E98}" destId="{A95D73D6-77DA-4A7C-BAA6-F4C405F02707}" srcOrd="1" destOrd="0" presId="urn:microsoft.com/office/officeart/2008/layout/PictureAccentList"/>
    <dgm:cxn modelId="{6337772A-4DC7-4B26-A478-64CE7C8ABC7E}" type="presParOf" srcId="{66CC2D4A-3538-4BA5-BD8E-7D3D38144E57}" destId="{808C3CFB-68AC-473F-ADB1-3CFD0F31C870}" srcOrd="2" destOrd="0" presId="urn:microsoft.com/office/officeart/2008/layout/PictureAccentList"/>
    <dgm:cxn modelId="{B1CC00C2-D27B-4C1F-B6EA-04C47EBE4145}" type="presParOf" srcId="{808C3CFB-68AC-473F-ADB1-3CFD0F31C870}" destId="{93ADF93D-BCDB-4402-ACC3-FF388CF29D90}" srcOrd="0" destOrd="0" presId="urn:microsoft.com/office/officeart/2008/layout/PictureAccentList"/>
    <dgm:cxn modelId="{009CA4DD-0285-478F-A171-D9C899CD40DF}" type="presParOf" srcId="{93ADF93D-BCDB-4402-ACC3-FF388CF29D90}" destId="{E61F1F12-8614-4F5F-9159-47D70370D400}" srcOrd="0" destOrd="0" presId="urn:microsoft.com/office/officeart/2008/layout/PictureAccentList"/>
    <dgm:cxn modelId="{67A5E3DD-454D-4E9E-B942-05CF47C37A8A}" type="presParOf" srcId="{808C3CFB-68AC-473F-ADB1-3CFD0F31C870}" destId="{04D1AA8B-D081-4F95-B7F5-EB4DD6F102F6}" srcOrd="1" destOrd="0" presId="urn:microsoft.com/office/officeart/2008/layout/PictureAccentList"/>
    <dgm:cxn modelId="{7A7A419D-4ECA-43D3-82BD-5FC95944E2D4}" type="presParOf" srcId="{66CC2D4A-3538-4BA5-BD8E-7D3D38144E57}" destId="{78B8F76D-AC3E-461C-BEB4-06CBBA916F9C}" srcOrd="3" destOrd="0" presId="urn:microsoft.com/office/officeart/2008/layout/PictureAccentList"/>
    <dgm:cxn modelId="{3F379734-E35A-436D-8FF8-D879D9427769}" type="presParOf" srcId="{78B8F76D-AC3E-461C-BEB4-06CBBA916F9C}" destId="{C34BA500-0495-41D7-8547-F235C55438E0}" srcOrd="0" destOrd="0" presId="urn:microsoft.com/office/officeart/2008/layout/PictureAccentList"/>
    <dgm:cxn modelId="{1A5C5073-C349-4486-8182-B1BF3AC27BF7}" type="presParOf" srcId="{C34BA500-0495-41D7-8547-F235C55438E0}" destId="{C1F067E8-DF96-4DC8-9A47-32FD16DEFC52}" srcOrd="0" destOrd="0" presId="urn:microsoft.com/office/officeart/2008/layout/PictureAccentList"/>
    <dgm:cxn modelId="{D31A398F-A2B0-41A1-B6E2-5B9A708A0840}"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1821CA-022F-4FFD-AE1F-38DD98F79DAD}" type="doc">
      <dgm:prSet loTypeId="urn:microsoft.com/office/officeart/2005/8/layout/default#1" loCatId="list" qsTypeId="urn:microsoft.com/office/officeart/2005/8/quickstyle/simple1" qsCatId="simple" csTypeId="urn:microsoft.com/office/officeart/2005/8/colors/accent1_4" csCatId="accent1" phldr="1"/>
      <dgm:spPr/>
      <dgm:t>
        <a:bodyPr/>
        <a:lstStyle/>
        <a:p>
          <a:endParaRPr lang="es-ES"/>
        </a:p>
      </dgm:t>
    </dgm:pt>
    <dgm:pt modelId="{2C9106F2-9EDE-45DF-8B35-C3113E26BF78}">
      <dgm:prSet phldrT="[Texto]" custT="1"/>
      <dgm:spPr/>
      <dgm:t>
        <a:bodyPr/>
        <a:lstStyle/>
        <a:p>
          <a:r>
            <a:rPr lang="es-ES" sz="1600" dirty="0"/>
            <a:t>No demonices la tecnología</a:t>
          </a:r>
        </a:p>
      </dgm:t>
    </dgm:pt>
    <dgm:pt modelId="{0DE98A54-4E08-4F64-804A-9265C9BD6960}" type="parTrans" cxnId="{1CB74A98-47AD-40CA-A6EC-9838312ABBCB}">
      <dgm:prSet/>
      <dgm:spPr/>
      <dgm:t>
        <a:bodyPr/>
        <a:lstStyle/>
        <a:p>
          <a:endParaRPr lang="es-ES" sz="1600"/>
        </a:p>
      </dgm:t>
    </dgm:pt>
    <dgm:pt modelId="{3DB63E84-DF4F-485D-B82C-432AA6FF1674}" type="sibTrans" cxnId="{1CB74A98-47AD-40CA-A6EC-9838312ABBCB}">
      <dgm:prSet/>
      <dgm:spPr/>
      <dgm:t>
        <a:bodyPr/>
        <a:lstStyle/>
        <a:p>
          <a:endParaRPr lang="es-ES" sz="1600"/>
        </a:p>
      </dgm:t>
    </dgm:pt>
    <dgm:pt modelId="{D01074ED-6FBF-45A3-BC58-5929B4DC2B36}">
      <dgm:prSet phldrT="[Texto]" custT="1"/>
      <dgm:spPr/>
      <dgm:t>
        <a:bodyPr/>
        <a:lstStyle/>
        <a:p>
          <a:r>
            <a:rPr lang="es-ES" sz="1600" dirty="0"/>
            <a:t>Elige contenidos apropiados a su edad</a:t>
          </a:r>
        </a:p>
      </dgm:t>
    </dgm:pt>
    <dgm:pt modelId="{58223004-D171-437C-B36A-F170E293E1AA}" type="parTrans" cxnId="{0CAB7243-0D09-4FE2-9DB2-E777C385D708}">
      <dgm:prSet/>
      <dgm:spPr/>
      <dgm:t>
        <a:bodyPr/>
        <a:lstStyle/>
        <a:p>
          <a:endParaRPr lang="es-ES" sz="1600"/>
        </a:p>
      </dgm:t>
    </dgm:pt>
    <dgm:pt modelId="{33BCB5DC-E976-4547-A947-35BBEB61613A}" type="sibTrans" cxnId="{0CAB7243-0D09-4FE2-9DB2-E777C385D708}">
      <dgm:prSet/>
      <dgm:spPr/>
      <dgm:t>
        <a:bodyPr/>
        <a:lstStyle/>
        <a:p>
          <a:endParaRPr lang="es-ES" sz="1600"/>
        </a:p>
      </dgm:t>
    </dgm:pt>
    <dgm:pt modelId="{9A51CABC-94F5-45F2-8905-70EFA86DB24C}">
      <dgm:prSet phldrT="[Texto]" custT="1"/>
      <dgm:spPr/>
      <dgm:t>
        <a:bodyPr/>
        <a:lstStyle/>
        <a:p>
          <a:r>
            <a:rPr lang="es-ES" sz="1600" dirty="0"/>
            <a:t>Fórmate en aspectos básicos de Internet</a:t>
          </a:r>
        </a:p>
      </dgm:t>
    </dgm:pt>
    <dgm:pt modelId="{F8B7EF65-55EB-4740-A943-A06C0246913A}" type="parTrans" cxnId="{338EB363-F066-43E3-9A63-3A88B6B7DCBA}">
      <dgm:prSet/>
      <dgm:spPr/>
      <dgm:t>
        <a:bodyPr/>
        <a:lstStyle/>
        <a:p>
          <a:endParaRPr lang="es-ES" sz="1600"/>
        </a:p>
      </dgm:t>
    </dgm:pt>
    <dgm:pt modelId="{A0034DF1-12CC-47FE-9CCC-1D79F261C5D7}" type="sibTrans" cxnId="{338EB363-F066-43E3-9A63-3A88B6B7DCBA}">
      <dgm:prSet/>
      <dgm:spPr/>
      <dgm:t>
        <a:bodyPr/>
        <a:lstStyle/>
        <a:p>
          <a:endParaRPr lang="es-ES" sz="1600"/>
        </a:p>
      </dgm:t>
    </dgm:pt>
    <dgm:pt modelId="{DDFEEC12-7349-440B-9523-D0CC0984F01C}">
      <dgm:prSet phldrT="[Texto]" custT="1"/>
      <dgm:spPr>
        <a:solidFill>
          <a:srgbClr val="AA2126"/>
        </a:solidFill>
      </dgm:spPr>
      <dgm:t>
        <a:bodyPr/>
        <a:lstStyle/>
        <a:p>
          <a:r>
            <a:rPr lang="es-ES" sz="1600" dirty="0"/>
            <a:t>Dialoga. Interésate por lo que hace en línea</a:t>
          </a:r>
        </a:p>
      </dgm:t>
    </dgm:pt>
    <dgm:pt modelId="{EC800BDF-442B-4DE5-BD50-04E6A336E746}" type="parTrans" cxnId="{A5F117AF-894C-4C8D-8930-67750A33E01D}">
      <dgm:prSet/>
      <dgm:spPr/>
      <dgm:t>
        <a:bodyPr/>
        <a:lstStyle/>
        <a:p>
          <a:endParaRPr lang="es-ES" sz="1600"/>
        </a:p>
      </dgm:t>
    </dgm:pt>
    <dgm:pt modelId="{93E24028-3089-4E9E-AC1E-D843E8BD2071}" type="sibTrans" cxnId="{A5F117AF-894C-4C8D-8930-67750A33E01D}">
      <dgm:prSet/>
      <dgm:spPr/>
      <dgm:t>
        <a:bodyPr/>
        <a:lstStyle/>
        <a:p>
          <a:endParaRPr lang="es-ES" sz="1600"/>
        </a:p>
      </dgm:t>
    </dgm:pt>
    <dgm:pt modelId="{9A466F6B-6A26-4D63-B55A-87A0C02ED97F}">
      <dgm:prSet phldrT="[Texto]" custT="1"/>
      <dgm:spPr>
        <a:solidFill>
          <a:srgbClr val="AA2126"/>
        </a:solidFill>
      </dgm:spPr>
      <dgm:t>
        <a:bodyPr/>
        <a:lstStyle/>
        <a:p>
          <a:r>
            <a:rPr lang="es-ES" sz="2400" b="1" dirty="0"/>
            <a:t>Sé el mejor ejemplo</a:t>
          </a:r>
        </a:p>
      </dgm:t>
    </dgm:pt>
    <dgm:pt modelId="{EB7AB5DC-71CF-4605-BA99-6693F440771F}" type="parTrans" cxnId="{A590EA4B-17FA-4872-92EF-683165CE1467}">
      <dgm:prSet/>
      <dgm:spPr/>
      <dgm:t>
        <a:bodyPr/>
        <a:lstStyle/>
        <a:p>
          <a:endParaRPr lang="es-ES" sz="1600"/>
        </a:p>
      </dgm:t>
    </dgm:pt>
    <dgm:pt modelId="{4288322E-A357-4528-92A8-3DCB821DA002}" type="sibTrans" cxnId="{A590EA4B-17FA-4872-92EF-683165CE1467}">
      <dgm:prSet/>
      <dgm:spPr/>
      <dgm:t>
        <a:bodyPr/>
        <a:lstStyle/>
        <a:p>
          <a:endParaRPr lang="es-ES" sz="1600"/>
        </a:p>
      </dgm:t>
    </dgm:pt>
    <dgm:pt modelId="{58E7D142-F315-4B9E-89BA-E61DDADFD48D}">
      <dgm:prSet custT="1"/>
      <dgm:spPr>
        <a:solidFill>
          <a:srgbClr val="D83236"/>
        </a:solidFill>
      </dgm:spPr>
      <dgm:t>
        <a:bodyPr/>
        <a:lstStyle/>
        <a:p>
          <a:r>
            <a:rPr lang="es-ES" sz="1600" b="0" i="0" u="none" strike="noStrike" baseline="0">
              <a:latin typeface="+mn-lt"/>
              <a:ea typeface="+mn-ea"/>
              <a:cs typeface="+mn-cs"/>
            </a:rPr>
            <a:t>Que se sienta cómodo solicitando tu ayuda</a:t>
          </a:r>
          <a:endParaRPr lang="es-ES" sz="1600" dirty="0"/>
        </a:p>
      </dgm:t>
    </dgm:pt>
    <dgm:pt modelId="{4F19A553-DF39-47A8-B05E-F0CDF3917290}" type="parTrans" cxnId="{6A14AFE4-6E83-4315-A164-3BD62D800168}">
      <dgm:prSet/>
      <dgm:spPr/>
      <dgm:t>
        <a:bodyPr/>
        <a:lstStyle/>
        <a:p>
          <a:endParaRPr lang="es-ES" sz="1600"/>
        </a:p>
      </dgm:t>
    </dgm:pt>
    <dgm:pt modelId="{A58FBA76-2E27-4783-8BA8-647D70D6E062}" type="sibTrans" cxnId="{6A14AFE4-6E83-4315-A164-3BD62D800168}">
      <dgm:prSet/>
      <dgm:spPr/>
      <dgm:t>
        <a:bodyPr/>
        <a:lstStyle/>
        <a:p>
          <a:endParaRPr lang="es-ES" sz="1600"/>
        </a:p>
      </dgm:t>
    </dgm:pt>
    <dgm:pt modelId="{9E799BE5-60BA-4DE3-BB91-2BDA633C3835}">
      <dgm:prSet custT="1"/>
      <dgm:spPr>
        <a:solidFill>
          <a:srgbClr val="E36669"/>
        </a:solidFill>
      </dgm:spPr>
      <dgm:t>
        <a:bodyPr/>
        <a:lstStyle/>
        <a:p>
          <a:r>
            <a:rPr lang="es-ES" sz="1600"/>
            <a:t>Conoce su actividad en Redes sociales</a:t>
          </a:r>
          <a:endParaRPr lang="es-ES" sz="1600" dirty="0"/>
        </a:p>
      </dgm:t>
    </dgm:pt>
    <dgm:pt modelId="{AE5EF1EF-E786-4580-9854-21A2633C9F57}" type="parTrans" cxnId="{B33FF16E-3584-406F-8B40-2AEB02CD5084}">
      <dgm:prSet/>
      <dgm:spPr/>
      <dgm:t>
        <a:bodyPr/>
        <a:lstStyle/>
        <a:p>
          <a:endParaRPr lang="es-ES" sz="1600"/>
        </a:p>
      </dgm:t>
    </dgm:pt>
    <dgm:pt modelId="{01AB268D-711C-4661-921B-BA5CA9737272}" type="sibTrans" cxnId="{B33FF16E-3584-406F-8B40-2AEB02CD5084}">
      <dgm:prSet/>
      <dgm:spPr/>
      <dgm:t>
        <a:bodyPr/>
        <a:lstStyle/>
        <a:p>
          <a:endParaRPr lang="es-ES" sz="1600"/>
        </a:p>
      </dgm:t>
    </dgm:pt>
    <dgm:pt modelId="{33F6FD5C-FC92-493D-90D5-62872049CCB0}" type="pres">
      <dgm:prSet presAssocID="{181821CA-022F-4FFD-AE1F-38DD98F79DAD}" presName="diagram" presStyleCnt="0">
        <dgm:presLayoutVars>
          <dgm:dir/>
          <dgm:resizeHandles val="exact"/>
        </dgm:presLayoutVars>
      </dgm:prSet>
      <dgm:spPr/>
    </dgm:pt>
    <dgm:pt modelId="{E33E5051-6494-41D5-A8F2-D139F420B404}" type="pres">
      <dgm:prSet presAssocID="{2C9106F2-9EDE-45DF-8B35-C3113E26BF78}" presName="node" presStyleLbl="node1" presStyleIdx="0" presStyleCnt="7">
        <dgm:presLayoutVars>
          <dgm:bulletEnabled val="1"/>
        </dgm:presLayoutVars>
      </dgm:prSet>
      <dgm:spPr/>
    </dgm:pt>
    <dgm:pt modelId="{548320D0-7F06-4B3C-AE6D-10F0E0EB51B2}" type="pres">
      <dgm:prSet presAssocID="{3DB63E84-DF4F-485D-B82C-432AA6FF1674}" presName="sibTrans" presStyleCnt="0"/>
      <dgm:spPr/>
    </dgm:pt>
    <dgm:pt modelId="{83FE825A-5911-4CFA-A9CC-2CC2F919631B}" type="pres">
      <dgm:prSet presAssocID="{D01074ED-6FBF-45A3-BC58-5929B4DC2B36}" presName="node" presStyleLbl="node1" presStyleIdx="1" presStyleCnt="7">
        <dgm:presLayoutVars>
          <dgm:bulletEnabled val="1"/>
        </dgm:presLayoutVars>
      </dgm:prSet>
      <dgm:spPr/>
    </dgm:pt>
    <dgm:pt modelId="{27F77B0E-CE87-4ED6-930A-D982FF9C5125}" type="pres">
      <dgm:prSet presAssocID="{33BCB5DC-E976-4547-A947-35BBEB61613A}" presName="sibTrans" presStyleCnt="0"/>
      <dgm:spPr/>
    </dgm:pt>
    <dgm:pt modelId="{E788AAEB-B731-4ABC-8F5F-542A4E232090}" type="pres">
      <dgm:prSet presAssocID="{9A51CABC-94F5-45F2-8905-70EFA86DB24C}" presName="node" presStyleLbl="node1" presStyleIdx="2" presStyleCnt="7">
        <dgm:presLayoutVars>
          <dgm:bulletEnabled val="1"/>
        </dgm:presLayoutVars>
      </dgm:prSet>
      <dgm:spPr/>
    </dgm:pt>
    <dgm:pt modelId="{A90CA045-BF3B-480F-B088-DB3830B8B564}" type="pres">
      <dgm:prSet presAssocID="{A0034DF1-12CC-47FE-9CCC-1D79F261C5D7}" presName="sibTrans" presStyleCnt="0"/>
      <dgm:spPr/>
    </dgm:pt>
    <dgm:pt modelId="{5BC0B749-A549-43BE-9D20-D4F61BAF7CA2}" type="pres">
      <dgm:prSet presAssocID="{DDFEEC12-7349-440B-9523-D0CC0984F01C}" presName="node" presStyleLbl="node1" presStyleIdx="3" presStyleCnt="7">
        <dgm:presLayoutVars>
          <dgm:bulletEnabled val="1"/>
        </dgm:presLayoutVars>
      </dgm:prSet>
      <dgm:spPr/>
    </dgm:pt>
    <dgm:pt modelId="{C709F505-D68C-4B51-A44E-0BDC654FC385}" type="pres">
      <dgm:prSet presAssocID="{93E24028-3089-4E9E-AC1E-D843E8BD2071}" presName="sibTrans" presStyleCnt="0"/>
      <dgm:spPr/>
    </dgm:pt>
    <dgm:pt modelId="{71A0FBBD-DD17-4BC7-AA93-13BAB3BBC387}" type="pres">
      <dgm:prSet presAssocID="{58E7D142-F315-4B9E-89BA-E61DDADFD48D}" presName="node" presStyleLbl="node1" presStyleIdx="4" presStyleCnt="7">
        <dgm:presLayoutVars>
          <dgm:bulletEnabled val="1"/>
        </dgm:presLayoutVars>
      </dgm:prSet>
      <dgm:spPr/>
    </dgm:pt>
    <dgm:pt modelId="{7B6504A8-E559-45BE-9274-45957C5835B9}" type="pres">
      <dgm:prSet presAssocID="{A58FBA76-2E27-4783-8BA8-647D70D6E062}" presName="sibTrans" presStyleCnt="0"/>
      <dgm:spPr/>
    </dgm:pt>
    <dgm:pt modelId="{B716E927-63CF-40EB-B89A-ADC17F55F528}" type="pres">
      <dgm:prSet presAssocID="{9E799BE5-60BA-4DE3-BB91-2BDA633C3835}" presName="node" presStyleLbl="node1" presStyleIdx="5" presStyleCnt="7">
        <dgm:presLayoutVars>
          <dgm:bulletEnabled val="1"/>
        </dgm:presLayoutVars>
      </dgm:prSet>
      <dgm:spPr/>
    </dgm:pt>
    <dgm:pt modelId="{67BAE315-854E-483F-B920-4EAFA00599F2}" type="pres">
      <dgm:prSet presAssocID="{01AB268D-711C-4661-921B-BA5CA9737272}" presName="sibTrans" presStyleCnt="0"/>
      <dgm:spPr/>
    </dgm:pt>
    <dgm:pt modelId="{A77E66B7-E676-4D6B-BF1B-0CBAFAFBD66E}" type="pres">
      <dgm:prSet presAssocID="{9A466F6B-6A26-4D63-B55A-87A0C02ED97F}" presName="node" presStyleLbl="node1" presStyleIdx="6" presStyleCnt="7">
        <dgm:presLayoutVars>
          <dgm:bulletEnabled val="1"/>
        </dgm:presLayoutVars>
      </dgm:prSet>
      <dgm:spPr/>
    </dgm:pt>
  </dgm:ptLst>
  <dgm:cxnLst>
    <dgm:cxn modelId="{9100E31D-6988-4623-AB40-203CC094DD23}" type="presOf" srcId="{9A51CABC-94F5-45F2-8905-70EFA86DB24C}" destId="{E788AAEB-B731-4ABC-8F5F-542A4E232090}" srcOrd="0" destOrd="0" presId="urn:microsoft.com/office/officeart/2005/8/layout/default#1"/>
    <dgm:cxn modelId="{0CAB7243-0D09-4FE2-9DB2-E777C385D708}" srcId="{181821CA-022F-4FFD-AE1F-38DD98F79DAD}" destId="{D01074ED-6FBF-45A3-BC58-5929B4DC2B36}" srcOrd="1" destOrd="0" parTransId="{58223004-D171-437C-B36A-F170E293E1AA}" sibTransId="{33BCB5DC-E976-4547-A947-35BBEB61613A}"/>
    <dgm:cxn modelId="{338EB363-F066-43E3-9A63-3A88B6B7DCBA}" srcId="{181821CA-022F-4FFD-AE1F-38DD98F79DAD}" destId="{9A51CABC-94F5-45F2-8905-70EFA86DB24C}" srcOrd="2" destOrd="0" parTransId="{F8B7EF65-55EB-4740-A943-A06C0246913A}" sibTransId="{A0034DF1-12CC-47FE-9CCC-1D79F261C5D7}"/>
    <dgm:cxn modelId="{A590EA4B-17FA-4872-92EF-683165CE1467}" srcId="{181821CA-022F-4FFD-AE1F-38DD98F79DAD}" destId="{9A466F6B-6A26-4D63-B55A-87A0C02ED97F}" srcOrd="6" destOrd="0" parTransId="{EB7AB5DC-71CF-4605-BA99-6693F440771F}" sibTransId="{4288322E-A357-4528-92A8-3DCB821DA002}"/>
    <dgm:cxn modelId="{B33FF16E-3584-406F-8B40-2AEB02CD5084}" srcId="{181821CA-022F-4FFD-AE1F-38DD98F79DAD}" destId="{9E799BE5-60BA-4DE3-BB91-2BDA633C3835}" srcOrd="5" destOrd="0" parTransId="{AE5EF1EF-E786-4580-9854-21A2633C9F57}" sibTransId="{01AB268D-711C-4661-921B-BA5CA9737272}"/>
    <dgm:cxn modelId="{B89AD97C-E958-422C-A8FA-20505920B6DD}" type="presOf" srcId="{D01074ED-6FBF-45A3-BC58-5929B4DC2B36}" destId="{83FE825A-5911-4CFA-A9CC-2CC2F919631B}" srcOrd="0" destOrd="0" presId="urn:microsoft.com/office/officeart/2005/8/layout/default#1"/>
    <dgm:cxn modelId="{9F89888B-194D-4D55-A216-62FDEBE42ABE}" type="presOf" srcId="{9E799BE5-60BA-4DE3-BB91-2BDA633C3835}" destId="{B716E927-63CF-40EB-B89A-ADC17F55F528}" srcOrd="0" destOrd="0" presId="urn:microsoft.com/office/officeart/2005/8/layout/default#1"/>
    <dgm:cxn modelId="{1CB74A98-47AD-40CA-A6EC-9838312ABBCB}" srcId="{181821CA-022F-4FFD-AE1F-38DD98F79DAD}" destId="{2C9106F2-9EDE-45DF-8B35-C3113E26BF78}" srcOrd="0" destOrd="0" parTransId="{0DE98A54-4E08-4F64-804A-9265C9BD6960}" sibTransId="{3DB63E84-DF4F-485D-B82C-432AA6FF1674}"/>
    <dgm:cxn modelId="{D3EE9098-E7C8-4804-96C6-B0D8C6A145E5}" type="presOf" srcId="{2C9106F2-9EDE-45DF-8B35-C3113E26BF78}" destId="{E33E5051-6494-41D5-A8F2-D139F420B404}" srcOrd="0" destOrd="0" presId="urn:microsoft.com/office/officeart/2005/8/layout/default#1"/>
    <dgm:cxn modelId="{A5F117AF-894C-4C8D-8930-67750A33E01D}" srcId="{181821CA-022F-4FFD-AE1F-38DD98F79DAD}" destId="{DDFEEC12-7349-440B-9523-D0CC0984F01C}" srcOrd="3" destOrd="0" parTransId="{EC800BDF-442B-4DE5-BD50-04E6A336E746}" sibTransId="{93E24028-3089-4E9E-AC1E-D843E8BD2071}"/>
    <dgm:cxn modelId="{E45BD6DF-1F9B-4CB1-9D06-BC9ADECED014}" type="presOf" srcId="{DDFEEC12-7349-440B-9523-D0CC0984F01C}" destId="{5BC0B749-A549-43BE-9D20-D4F61BAF7CA2}" srcOrd="0" destOrd="0" presId="urn:microsoft.com/office/officeart/2005/8/layout/default#1"/>
    <dgm:cxn modelId="{6A14AFE4-6E83-4315-A164-3BD62D800168}" srcId="{181821CA-022F-4FFD-AE1F-38DD98F79DAD}" destId="{58E7D142-F315-4B9E-89BA-E61DDADFD48D}" srcOrd="4" destOrd="0" parTransId="{4F19A553-DF39-47A8-B05E-F0CDF3917290}" sibTransId="{A58FBA76-2E27-4783-8BA8-647D70D6E062}"/>
    <dgm:cxn modelId="{E7DF53E8-29F6-4126-AFC4-54A811168729}" type="presOf" srcId="{181821CA-022F-4FFD-AE1F-38DD98F79DAD}" destId="{33F6FD5C-FC92-493D-90D5-62872049CCB0}" srcOrd="0" destOrd="0" presId="urn:microsoft.com/office/officeart/2005/8/layout/default#1"/>
    <dgm:cxn modelId="{D1AC1AF3-86D9-4E83-86B8-B05EA5B72A22}" type="presOf" srcId="{9A466F6B-6A26-4D63-B55A-87A0C02ED97F}" destId="{A77E66B7-E676-4D6B-BF1B-0CBAFAFBD66E}" srcOrd="0" destOrd="0" presId="urn:microsoft.com/office/officeart/2005/8/layout/default#1"/>
    <dgm:cxn modelId="{E4AF21F6-AC63-4F65-8CC0-F4FB6C40C855}" type="presOf" srcId="{58E7D142-F315-4B9E-89BA-E61DDADFD48D}" destId="{71A0FBBD-DD17-4BC7-AA93-13BAB3BBC387}" srcOrd="0" destOrd="0" presId="urn:microsoft.com/office/officeart/2005/8/layout/default#1"/>
    <dgm:cxn modelId="{07C1ABE2-DBF2-4197-B9DB-DE458B1D5205}" type="presParOf" srcId="{33F6FD5C-FC92-493D-90D5-62872049CCB0}" destId="{E33E5051-6494-41D5-A8F2-D139F420B404}" srcOrd="0" destOrd="0" presId="urn:microsoft.com/office/officeart/2005/8/layout/default#1"/>
    <dgm:cxn modelId="{07B8B95C-67B1-4C97-A977-D8F2630B0AB1}" type="presParOf" srcId="{33F6FD5C-FC92-493D-90D5-62872049CCB0}" destId="{548320D0-7F06-4B3C-AE6D-10F0E0EB51B2}" srcOrd="1" destOrd="0" presId="urn:microsoft.com/office/officeart/2005/8/layout/default#1"/>
    <dgm:cxn modelId="{852C1EBA-9254-484D-8F9B-7B215BBA3DC4}" type="presParOf" srcId="{33F6FD5C-FC92-493D-90D5-62872049CCB0}" destId="{83FE825A-5911-4CFA-A9CC-2CC2F919631B}" srcOrd="2" destOrd="0" presId="urn:microsoft.com/office/officeart/2005/8/layout/default#1"/>
    <dgm:cxn modelId="{DD90E831-F1B3-4625-B7F1-FE8B3CD53A29}" type="presParOf" srcId="{33F6FD5C-FC92-493D-90D5-62872049CCB0}" destId="{27F77B0E-CE87-4ED6-930A-D982FF9C5125}" srcOrd="3" destOrd="0" presId="urn:microsoft.com/office/officeart/2005/8/layout/default#1"/>
    <dgm:cxn modelId="{4A4B4F18-698E-437D-8A62-18EF8C4087C4}" type="presParOf" srcId="{33F6FD5C-FC92-493D-90D5-62872049CCB0}" destId="{E788AAEB-B731-4ABC-8F5F-542A4E232090}" srcOrd="4" destOrd="0" presId="urn:microsoft.com/office/officeart/2005/8/layout/default#1"/>
    <dgm:cxn modelId="{802B76A6-DF99-4225-B0C4-EB889D72F7FB}" type="presParOf" srcId="{33F6FD5C-FC92-493D-90D5-62872049CCB0}" destId="{A90CA045-BF3B-480F-B088-DB3830B8B564}" srcOrd="5" destOrd="0" presId="urn:microsoft.com/office/officeart/2005/8/layout/default#1"/>
    <dgm:cxn modelId="{A4A0C499-2D13-4618-AA19-DC2867996967}" type="presParOf" srcId="{33F6FD5C-FC92-493D-90D5-62872049CCB0}" destId="{5BC0B749-A549-43BE-9D20-D4F61BAF7CA2}" srcOrd="6" destOrd="0" presId="urn:microsoft.com/office/officeart/2005/8/layout/default#1"/>
    <dgm:cxn modelId="{9B383510-5616-4B75-996E-DDA950F3A22E}" type="presParOf" srcId="{33F6FD5C-FC92-493D-90D5-62872049CCB0}" destId="{C709F505-D68C-4B51-A44E-0BDC654FC385}" srcOrd="7" destOrd="0" presId="urn:microsoft.com/office/officeart/2005/8/layout/default#1"/>
    <dgm:cxn modelId="{9504C65D-6DDB-4B01-AE60-85560344F007}" type="presParOf" srcId="{33F6FD5C-FC92-493D-90D5-62872049CCB0}" destId="{71A0FBBD-DD17-4BC7-AA93-13BAB3BBC387}" srcOrd="8" destOrd="0" presId="urn:microsoft.com/office/officeart/2005/8/layout/default#1"/>
    <dgm:cxn modelId="{83088B98-AD9B-4128-82D8-70C078DC6F5D}" type="presParOf" srcId="{33F6FD5C-FC92-493D-90D5-62872049CCB0}" destId="{7B6504A8-E559-45BE-9274-45957C5835B9}" srcOrd="9" destOrd="0" presId="urn:microsoft.com/office/officeart/2005/8/layout/default#1"/>
    <dgm:cxn modelId="{7A48303B-B7D9-4419-AB74-9CCE17859653}" type="presParOf" srcId="{33F6FD5C-FC92-493D-90D5-62872049CCB0}" destId="{B716E927-63CF-40EB-B89A-ADC17F55F528}" srcOrd="10" destOrd="0" presId="urn:microsoft.com/office/officeart/2005/8/layout/default#1"/>
    <dgm:cxn modelId="{5CB93882-F90A-4FF5-8D63-3578BC58BC80}" type="presParOf" srcId="{33F6FD5C-FC92-493D-90D5-62872049CCB0}" destId="{67BAE315-854E-483F-B920-4EAFA00599F2}" srcOrd="11" destOrd="0" presId="urn:microsoft.com/office/officeart/2005/8/layout/default#1"/>
    <dgm:cxn modelId="{FA9258F2-69E7-409C-A6C9-22C4FACF579E}" type="presParOf" srcId="{33F6FD5C-FC92-493D-90D5-62872049CCB0}" destId="{A77E66B7-E676-4D6B-BF1B-0CBAFAFBD66E}" srcOrd="12"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718C4D-EB45-4946-8D7F-C0DD7C0B0538}" type="doc">
      <dgm:prSet loTypeId="urn:microsoft.com/office/officeart/2005/8/layout/default#2" loCatId="list" qsTypeId="urn:microsoft.com/office/officeart/2005/8/quickstyle/simple1" qsCatId="simple" csTypeId="urn:microsoft.com/office/officeart/2005/8/colors/accent1_4" csCatId="accent1" phldr="1"/>
      <dgm:spPr/>
      <dgm:t>
        <a:bodyPr/>
        <a:lstStyle/>
        <a:p>
          <a:endParaRPr lang="es-ES"/>
        </a:p>
      </dgm:t>
    </dgm:pt>
    <dgm:pt modelId="{11D2FC4D-F412-4F81-8910-F6A9EC7647CF}">
      <dgm:prSet phldrT="[Texto]" custT="1"/>
      <dgm:spPr/>
      <dgm:t>
        <a:bodyPr/>
        <a:lstStyle/>
        <a:p>
          <a:r>
            <a:rPr lang="es-ES" sz="1600" dirty="0"/>
            <a:t>Pensar críticamente sobre lo que encuentra en línea</a:t>
          </a:r>
        </a:p>
      </dgm:t>
    </dgm:pt>
    <dgm:pt modelId="{153EC999-3E04-4D3B-88C4-93812EAE5B35}" type="parTrans" cxnId="{163F7ABA-492C-4E0D-90FA-83E8A67182AA}">
      <dgm:prSet/>
      <dgm:spPr/>
      <dgm:t>
        <a:bodyPr/>
        <a:lstStyle/>
        <a:p>
          <a:endParaRPr lang="es-ES" sz="1600"/>
        </a:p>
      </dgm:t>
    </dgm:pt>
    <dgm:pt modelId="{6CCADCA2-0076-4735-9922-760BC62BE120}" type="sibTrans" cxnId="{163F7ABA-492C-4E0D-90FA-83E8A67182AA}">
      <dgm:prSet/>
      <dgm:spPr/>
      <dgm:t>
        <a:bodyPr/>
        <a:lstStyle/>
        <a:p>
          <a:endParaRPr lang="es-ES" sz="1600"/>
        </a:p>
      </dgm:t>
    </dgm:pt>
    <dgm:pt modelId="{02EF9638-9DCC-43A8-97BE-78238BF726D9}">
      <dgm:prSet phldrT="[Texto]" custT="1"/>
      <dgm:spPr/>
      <dgm:t>
        <a:bodyPr/>
        <a:lstStyle/>
        <a:p>
          <a:r>
            <a:rPr lang="es-ES" sz="1600" dirty="0"/>
            <a:t>Mantener en privado su información personal. Discreción en la publicación de fotos</a:t>
          </a:r>
        </a:p>
      </dgm:t>
    </dgm:pt>
    <dgm:pt modelId="{3C4E328D-11BE-49D3-9393-23D28477D271}" type="parTrans" cxnId="{07E18DC1-DA57-44D6-A477-384E0C3DAA39}">
      <dgm:prSet/>
      <dgm:spPr/>
      <dgm:t>
        <a:bodyPr/>
        <a:lstStyle/>
        <a:p>
          <a:endParaRPr lang="es-ES" sz="1600"/>
        </a:p>
      </dgm:t>
    </dgm:pt>
    <dgm:pt modelId="{7B38A90C-D095-4FF9-BEFB-CE3158D8900C}" type="sibTrans" cxnId="{07E18DC1-DA57-44D6-A477-384E0C3DAA39}">
      <dgm:prSet/>
      <dgm:spPr/>
      <dgm:t>
        <a:bodyPr/>
        <a:lstStyle/>
        <a:p>
          <a:endParaRPr lang="es-ES" sz="1600"/>
        </a:p>
      </dgm:t>
    </dgm:pt>
    <dgm:pt modelId="{55132881-AB7E-4127-8CD3-26794FCB1BD9}">
      <dgm:prSet phldrT="[Texto]" custT="1"/>
      <dgm:spPr/>
      <dgm:t>
        <a:bodyPr/>
        <a:lstStyle/>
        <a:p>
          <a:r>
            <a:rPr lang="es-ES" sz="1600" dirty="0"/>
            <a:t>No fiarse al 100% de con quién habla en Internet</a:t>
          </a:r>
        </a:p>
      </dgm:t>
    </dgm:pt>
    <dgm:pt modelId="{FDED0B31-46C5-411D-9446-4CC5AA522463}" type="parTrans" cxnId="{3B14E567-E68C-4F15-8D51-D21BDD0201D3}">
      <dgm:prSet/>
      <dgm:spPr/>
      <dgm:t>
        <a:bodyPr/>
        <a:lstStyle/>
        <a:p>
          <a:endParaRPr lang="es-ES" sz="1600"/>
        </a:p>
      </dgm:t>
    </dgm:pt>
    <dgm:pt modelId="{2526231E-8C11-49B9-9CF3-3D72F007A1A7}" type="sibTrans" cxnId="{3B14E567-E68C-4F15-8D51-D21BDD0201D3}">
      <dgm:prSet/>
      <dgm:spPr/>
      <dgm:t>
        <a:bodyPr/>
        <a:lstStyle/>
        <a:p>
          <a:endParaRPr lang="es-ES" sz="1600"/>
        </a:p>
      </dgm:t>
    </dgm:pt>
    <dgm:pt modelId="{ED716604-E9A9-4CF4-8A28-8F4FF8C32B11}">
      <dgm:prSet custT="1"/>
      <dgm:spPr>
        <a:solidFill>
          <a:srgbClr val="DE4F52"/>
        </a:solidFill>
      </dgm:spPr>
      <dgm:t>
        <a:bodyPr/>
        <a:lstStyle/>
        <a:p>
          <a:r>
            <a:rPr lang="es-ES" sz="1600" dirty="0"/>
            <a:t>Respetar a los demás</a:t>
          </a:r>
        </a:p>
      </dgm:t>
    </dgm:pt>
    <dgm:pt modelId="{E9A90FFB-0BF6-435F-9523-EAAA1829C9E0}" type="parTrans" cxnId="{96E3B167-7127-4574-82A5-2E4C29E3AA76}">
      <dgm:prSet/>
      <dgm:spPr/>
      <dgm:t>
        <a:bodyPr/>
        <a:lstStyle/>
        <a:p>
          <a:endParaRPr lang="es-ES" sz="1600"/>
        </a:p>
      </dgm:t>
    </dgm:pt>
    <dgm:pt modelId="{59159A61-9312-4B13-8754-EEBF6C55E311}" type="sibTrans" cxnId="{96E3B167-7127-4574-82A5-2E4C29E3AA76}">
      <dgm:prSet/>
      <dgm:spPr/>
      <dgm:t>
        <a:bodyPr/>
        <a:lstStyle/>
        <a:p>
          <a:endParaRPr lang="es-ES" sz="1600"/>
        </a:p>
      </dgm:t>
    </dgm:pt>
    <dgm:pt modelId="{DA6068D6-6279-4F59-8782-8C48314AFD59}">
      <dgm:prSet custT="1"/>
      <dgm:spPr>
        <a:solidFill>
          <a:srgbClr val="AA2126"/>
        </a:solidFill>
      </dgm:spPr>
      <dgm:t>
        <a:bodyPr/>
        <a:lstStyle/>
        <a:p>
          <a:r>
            <a:rPr lang="es-ES" sz="1600" dirty="0"/>
            <a:t>Establecer contraseñas seguras. Proteger la seguridad en todos sus dispositivos</a:t>
          </a:r>
        </a:p>
      </dgm:t>
    </dgm:pt>
    <dgm:pt modelId="{0B8EC745-D1FE-46A7-B3BB-88B1DE6BECDF}" type="parTrans" cxnId="{331B1F0B-11B4-4F31-9A72-5691CDD319EB}">
      <dgm:prSet/>
      <dgm:spPr/>
      <dgm:t>
        <a:bodyPr/>
        <a:lstStyle/>
        <a:p>
          <a:endParaRPr lang="es-ES" sz="1600"/>
        </a:p>
      </dgm:t>
    </dgm:pt>
    <dgm:pt modelId="{A56A065C-D937-4ED4-A504-6C2B73E45F08}" type="sibTrans" cxnId="{331B1F0B-11B4-4F31-9A72-5691CDD319EB}">
      <dgm:prSet/>
      <dgm:spPr/>
      <dgm:t>
        <a:bodyPr/>
        <a:lstStyle/>
        <a:p>
          <a:endParaRPr lang="es-ES" sz="1600"/>
        </a:p>
      </dgm:t>
    </dgm:pt>
    <dgm:pt modelId="{55263C75-2F5E-4268-AA07-A2CBEA1C76C4}">
      <dgm:prSet custT="1"/>
      <dgm:spPr>
        <a:solidFill>
          <a:srgbClr val="D3282D"/>
        </a:solidFill>
      </dgm:spPr>
      <dgm:t>
        <a:bodyPr/>
        <a:lstStyle/>
        <a:p>
          <a:r>
            <a:rPr lang="es-ES" sz="1600" dirty="0"/>
            <a:t>Reducir el riesgo de infecciones</a:t>
          </a:r>
        </a:p>
      </dgm:t>
    </dgm:pt>
    <dgm:pt modelId="{A4A131E5-CB04-4321-B394-6C371DEBB591}" type="parTrans" cxnId="{BE39C3B9-F694-497B-A9B3-31A236D827E9}">
      <dgm:prSet/>
      <dgm:spPr/>
      <dgm:t>
        <a:bodyPr/>
        <a:lstStyle/>
        <a:p>
          <a:endParaRPr lang="es-ES" sz="1600"/>
        </a:p>
      </dgm:t>
    </dgm:pt>
    <dgm:pt modelId="{FFB46DF6-C9CC-4623-8715-5B7E2202A283}" type="sibTrans" cxnId="{BE39C3B9-F694-497B-A9B3-31A236D827E9}">
      <dgm:prSet/>
      <dgm:spPr/>
      <dgm:t>
        <a:bodyPr/>
        <a:lstStyle/>
        <a:p>
          <a:endParaRPr lang="es-ES" sz="1600"/>
        </a:p>
      </dgm:t>
    </dgm:pt>
    <dgm:pt modelId="{F9A63287-AA3F-44DA-B05C-7E5ECE90867B}">
      <dgm:prSet custT="1"/>
      <dgm:spPr>
        <a:solidFill>
          <a:srgbClr val="D3282D"/>
        </a:solidFill>
      </dgm:spPr>
      <dgm:t>
        <a:bodyPr/>
        <a:lstStyle/>
        <a:p>
          <a:r>
            <a:rPr lang="es-ES" sz="1600" dirty="0"/>
            <a:t>Desconectar todas las opciones de conectividad si no se utilizan</a:t>
          </a:r>
        </a:p>
      </dgm:t>
    </dgm:pt>
    <dgm:pt modelId="{1C446599-15B4-4B2E-AD68-136F262E1D14}" type="parTrans" cxnId="{8F59939A-A8A1-4382-8930-00DC7C1A819D}">
      <dgm:prSet/>
      <dgm:spPr/>
      <dgm:t>
        <a:bodyPr/>
        <a:lstStyle/>
        <a:p>
          <a:endParaRPr lang="es-ES" sz="1600"/>
        </a:p>
      </dgm:t>
    </dgm:pt>
    <dgm:pt modelId="{1C148DCC-D2A8-43EB-A72D-CDD609236887}" type="sibTrans" cxnId="{8F59939A-A8A1-4382-8930-00DC7C1A819D}">
      <dgm:prSet/>
      <dgm:spPr/>
      <dgm:t>
        <a:bodyPr/>
        <a:lstStyle/>
        <a:p>
          <a:endParaRPr lang="es-ES" sz="1600"/>
        </a:p>
      </dgm:t>
    </dgm:pt>
    <dgm:pt modelId="{8CA0BB2E-501F-4DD5-B3B6-23394C28EE0B}">
      <dgm:prSet custT="1"/>
      <dgm:spPr>
        <a:solidFill>
          <a:srgbClr val="DE4F52"/>
        </a:solidFill>
      </dgm:spPr>
      <dgm:t>
        <a:bodyPr/>
        <a:lstStyle/>
        <a:p>
          <a:r>
            <a:rPr lang="es-ES" sz="1600" dirty="0"/>
            <a:t>Desconectar de Internet y apagar los dispositivos que no se estén utilizando</a:t>
          </a:r>
        </a:p>
      </dgm:t>
    </dgm:pt>
    <dgm:pt modelId="{3BD7412A-6A38-4082-A08E-E04BAE00918B}" type="parTrans" cxnId="{300955CC-A53B-4A30-B1A3-E06D0E4BB18A}">
      <dgm:prSet/>
      <dgm:spPr/>
      <dgm:t>
        <a:bodyPr/>
        <a:lstStyle/>
        <a:p>
          <a:endParaRPr lang="es-ES" sz="1600"/>
        </a:p>
      </dgm:t>
    </dgm:pt>
    <dgm:pt modelId="{F555D976-BEE6-499B-BBB0-7AAB7A3EFF2B}" type="sibTrans" cxnId="{300955CC-A53B-4A30-B1A3-E06D0E4BB18A}">
      <dgm:prSet/>
      <dgm:spPr/>
      <dgm:t>
        <a:bodyPr/>
        <a:lstStyle/>
        <a:p>
          <a:endParaRPr lang="es-ES" sz="1600"/>
        </a:p>
      </dgm:t>
    </dgm:pt>
    <dgm:pt modelId="{6CCAE792-78AD-4A9C-90BB-73234F153A6E}">
      <dgm:prSet custT="1"/>
      <dgm:spPr>
        <a:solidFill>
          <a:srgbClr val="AA2126"/>
        </a:solidFill>
      </dgm:spPr>
      <dgm:t>
        <a:bodyPr/>
        <a:lstStyle/>
        <a:p>
          <a:r>
            <a:rPr lang="es-ES" sz="1600" dirty="0"/>
            <a:t>Mantener el equilibrio en el tiempo de uso de las TIC</a:t>
          </a:r>
        </a:p>
      </dgm:t>
    </dgm:pt>
    <dgm:pt modelId="{19C171C2-A29C-4896-897A-03D2A474A4F2}" type="parTrans" cxnId="{5F1A975B-113C-4344-85E6-00A58FA41BD5}">
      <dgm:prSet/>
      <dgm:spPr/>
      <dgm:t>
        <a:bodyPr/>
        <a:lstStyle/>
        <a:p>
          <a:endParaRPr lang="es-ES" sz="1600"/>
        </a:p>
      </dgm:t>
    </dgm:pt>
    <dgm:pt modelId="{7EF8F662-F0DA-415B-8664-A75867862F43}" type="sibTrans" cxnId="{5F1A975B-113C-4344-85E6-00A58FA41BD5}">
      <dgm:prSet/>
      <dgm:spPr/>
      <dgm:t>
        <a:bodyPr/>
        <a:lstStyle/>
        <a:p>
          <a:endParaRPr lang="es-ES" sz="1600"/>
        </a:p>
      </dgm:t>
    </dgm:pt>
    <dgm:pt modelId="{47471B57-7C36-4475-AC26-E7B6E25191C4}" type="pres">
      <dgm:prSet presAssocID="{6C718C4D-EB45-4946-8D7F-C0DD7C0B0538}" presName="diagram" presStyleCnt="0">
        <dgm:presLayoutVars>
          <dgm:dir/>
          <dgm:resizeHandles val="exact"/>
        </dgm:presLayoutVars>
      </dgm:prSet>
      <dgm:spPr/>
    </dgm:pt>
    <dgm:pt modelId="{0138D4DE-07DF-4BBF-9DA0-B1E1F19F5D5D}" type="pres">
      <dgm:prSet presAssocID="{11D2FC4D-F412-4F81-8910-F6A9EC7647CF}" presName="node" presStyleLbl="node1" presStyleIdx="0" presStyleCnt="9">
        <dgm:presLayoutVars>
          <dgm:bulletEnabled val="1"/>
        </dgm:presLayoutVars>
      </dgm:prSet>
      <dgm:spPr/>
    </dgm:pt>
    <dgm:pt modelId="{A87A9FD7-B6EE-4BAC-B197-B03CC1F751C2}" type="pres">
      <dgm:prSet presAssocID="{6CCADCA2-0076-4735-9922-760BC62BE120}" presName="sibTrans" presStyleCnt="0"/>
      <dgm:spPr/>
    </dgm:pt>
    <dgm:pt modelId="{44BFA3D7-4117-4607-98E6-E775F023B5DB}" type="pres">
      <dgm:prSet presAssocID="{02EF9638-9DCC-43A8-97BE-78238BF726D9}" presName="node" presStyleLbl="node1" presStyleIdx="1" presStyleCnt="9">
        <dgm:presLayoutVars>
          <dgm:bulletEnabled val="1"/>
        </dgm:presLayoutVars>
      </dgm:prSet>
      <dgm:spPr/>
    </dgm:pt>
    <dgm:pt modelId="{2FB20F44-002B-4709-8C2E-51448A1CD5F5}" type="pres">
      <dgm:prSet presAssocID="{7B38A90C-D095-4FF9-BEFB-CE3158D8900C}" presName="sibTrans" presStyleCnt="0"/>
      <dgm:spPr/>
    </dgm:pt>
    <dgm:pt modelId="{81274F89-65A7-490D-9370-A34339C2BA56}" type="pres">
      <dgm:prSet presAssocID="{55132881-AB7E-4127-8CD3-26794FCB1BD9}" presName="node" presStyleLbl="node1" presStyleIdx="2" presStyleCnt="9">
        <dgm:presLayoutVars>
          <dgm:bulletEnabled val="1"/>
        </dgm:presLayoutVars>
      </dgm:prSet>
      <dgm:spPr/>
    </dgm:pt>
    <dgm:pt modelId="{73F42E8C-85CF-4B4F-A43F-FD077B11AAF5}" type="pres">
      <dgm:prSet presAssocID="{2526231E-8C11-49B9-9CF3-3D72F007A1A7}" presName="sibTrans" presStyleCnt="0"/>
      <dgm:spPr/>
    </dgm:pt>
    <dgm:pt modelId="{B1ED3C8A-7ECA-44F0-A712-98C61B3F6F59}" type="pres">
      <dgm:prSet presAssocID="{ED716604-E9A9-4CF4-8A28-8F4FF8C32B11}" presName="node" presStyleLbl="node1" presStyleIdx="3" presStyleCnt="9">
        <dgm:presLayoutVars>
          <dgm:bulletEnabled val="1"/>
        </dgm:presLayoutVars>
      </dgm:prSet>
      <dgm:spPr/>
    </dgm:pt>
    <dgm:pt modelId="{4B2D3A64-EAAE-4461-ACCD-D43A6C4DB0BB}" type="pres">
      <dgm:prSet presAssocID="{59159A61-9312-4B13-8754-EEBF6C55E311}" presName="sibTrans" presStyleCnt="0"/>
      <dgm:spPr/>
    </dgm:pt>
    <dgm:pt modelId="{E6B04E06-9FA5-41B4-86D7-3866E0996E52}" type="pres">
      <dgm:prSet presAssocID="{DA6068D6-6279-4F59-8782-8C48314AFD59}" presName="node" presStyleLbl="node1" presStyleIdx="4" presStyleCnt="9">
        <dgm:presLayoutVars>
          <dgm:bulletEnabled val="1"/>
        </dgm:presLayoutVars>
      </dgm:prSet>
      <dgm:spPr/>
    </dgm:pt>
    <dgm:pt modelId="{27B55589-DC85-4DEB-A662-C84A3E7CDBE8}" type="pres">
      <dgm:prSet presAssocID="{A56A065C-D937-4ED4-A504-6C2B73E45F08}" presName="sibTrans" presStyleCnt="0"/>
      <dgm:spPr/>
    </dgm:pt>
    <dgm:pt modelId="{3391A47C-CD3B-4171-996B-64FDEEE38F9B}" type="pres">
      <dgm:prSet presAssocID="{55263C75-2F5E-4268-AA07-A2CBEA1C76C4}" presName="node" presStyleLbl="node1" presStyleIdx="5" presStyleCnt="9">
        <dgm:presLayoutVars>
          <dgm:bulletEnabled val="1"/>
        </dgm:presLayoutVars>
      </dgm:prSet>
      <dgm:spPr/>
    </dgm:pt>
    <dgm:pt modelId="{E6972790-F541-4512-B16E-B080C0E9C540}" type="pres">
      <dgm:prSet presAssocID="{FFB46DF6-C9CC-4623-8715-5B7E2202A283}" presName="sibTrans" presStyleCnt="0"/>
      <dgm:spPr/>
    </dgm:pt>
    <dgm:pt modelId="{5C1A4E9D-9D44-496E-86AC-D9C6CEDB7779}" type="pres">
      <dgm:prSet presAssocID="{F9A63287-AA3F-44DA-B05C-7E5ECE90867B}" presName="node" presStyleLbl="node1" presStyleIdx="6" presStyleCnt="9">
        <dgm:presLayoutVars>
          <dgm:bulletEnabled val="1"/>
        </dgm:presLayoutVars>
      </dgm:prSet>
      <dgm:spPr/>
    </dgm:pt>
    <dgm:pt modelId="{7E27BD5C-EEA1-4F02-9780-02F3BA0638D6}" type="pres">
      <dgm:prSet presAssocID="{1C148DCC-D2A8-43EB-A72D-CDD609236887}" presName="sibTrans" presStyleCnt="0"/>
      <dgm:spPr/>
    </dgm:pt>
    <dgm:pt modelId="{1DD41C8D-089A-4D04-96D9-34F25F1997A8}" type="pres">
      <dgm:prSet presAssocID="{8CA0BB2E-501F-4DD5-B3B6-23394C28EE0B}" presName="node" presStyleLbl="node1" presStyleIdx="7" presStyleCnt="9">
        <dgm:presLayoutVars>
          <dgm:bulletEnabled val="1"/>
        </dgm:presLayoutVars>
      </dgm:prSet>
      <dgm:spPr/>
    </dgm:pt>
    <dgm:pt modelId="{1844E98A-7B24-464F-99CD-A9AAEF7B6FD1}" type="pres">
      <dgm:prSet presAssocID="{F555D976-BEE6-499B-BBB0-7AAB7A3EFF2B}" presName="sibTrans" presStyleCnt="0"/>
      <dgm:spPr/>
    </dgm:pt>
    <dgm:pt modelId="{1B7FB122-6387-4FBB-818D-27F8CF011AF2}" type="pres">
      <dgm:prSet presAssocID="{6CCAE792-78AD-4A9C-90BB-73234F153A6E}" presName="node" presStyleLbl="node1" presStyleIdx="8" presStyleCnt="9">
        <dgm:presLayoutVars>
          <dgm:bulletEnabled val="1"/>
        </dgm:presLayoutVars>
      </dgm:prSet>
      <dgm:spPr/>
    </dgm:pt>
  </dgm:ptLst>
  <dgm:cxnLst>
    <dgm:cxn modelId="{331B1F0B-11B4-4F31-9A72-5691CDD319EB}" srcId="{6C718C4D-EB45-4946-8D7F-C0DD7C0B0538}" destId="{DA6068D6-6279-4F59-8782-8C48314AFD59}" srcOrd="4" destOrd="0" parTransId="{0B8EC745-D1FE-46A7-B3BB-88B1DE6BECDF}" sibTransId="{A56A065C-D937-4ED4-A504-6C2B73E45F08}"/>
    <dgm:cxn modelId="{817EB32C-AF85-4A6C-810D-A891AF9BEDAC}" type="presOf" srcId="{F9A63287-AA3F-44DA-B05C-7E5ECE90867B}" destId="{5C1A4E9D-9D44-496E-86AC-D9C6CEDB7779}" srcOrd="0" destOrd="0" presId="urn:microsoft.com/office/officeart/2005/8/layout/default#2"/>
    <dgm:cxn modelId="{5F1A975B-113C-4344-85E6-00A58FA41BD5}" srcId="{6C718C4D-EB45-4946-8D7F-C0DD7C0B0538}" destId="{6CCAE792-78AD-4A9C-90BB-73234F153A6E}" srcOrd="8" destOrd="0" parTransId="{19C171C2-A29C-4896-897A-03D2A474A4F2}" sibTransId="{7EF8F662-F0DA-415B-8664-A75867862F43}"/>
    <dgm:cxn modelId="{036A1860-0F33-403D-8543-F3067C6DF023}" type="presOf" srcId="{11D2FC4D-F412-4F81-8910-F6A9EC7647CF}" destId="{0138D4DE-07DF-4BBF-9DA0-B1E1F19F5D5D}" srcOrd="0" destOrd="0" presId="urn:microsoft.com/office/officeart/2005/8/layout/default#2"/>
    <dgm:cxn modelId="{CAE45741-63D7-461B-B016-9C327E28B594}" type="presOf" srcId="{8CA0BB2E-501F-4DD5-B3B6-23394C28EE0B}" destId="{1DD41C8D-089A-4D04-96D9-34F25F1997A8}" srcOrd="0" destOrd="0" presId="urn:microsoft.com/office/officeart/2005/8/layout/default#2"/>
    <dgm:cxn modelId="{96E3B167-7127-4574-82A5-2E4C29E3AA76}" srcId="{6C718C4D-EB45-4946-8D7F-C0DD7C0B0538}" destId="{ED716604-E9A9-4CF4-8A28-8F4FF8C32B11}" srcOrd="3" destOrd="0" parTransId="{E9A90FFB-0BF6-435F-9523-EAAA1829C9E0}" sibTransId="{59159A61-9312-4B13-8754-EEBF6C55E311}"/>
    <dgm:cxn modelId="{3B14E567-E68C-4F15-8D51-D21BDD0201D3}" srcId="{6C718C4D-EB45-4946-8D7F-C0DD7C0B0538}" destId="{55132881-AB7E-4127-8CD3-26794FCB1BD9}" srcOrd="2" destOrd="0" parTransId="{FDED0B31-46C5-411D-9446-4CC5AA522463}" sibTransId="{2526231E-8C11-49B9-9CF3-3D72F007A1A7}"/>
    <dgm:cxn modelId="{60DF7E88-1684-4D59-A3EB-CA87E9B95886}" type="presOf" srcId="{6C718C4D-EB45-4946-8D7F-C0DD7C0B0538}" destId="{47471B57-7C36-4475-AC26-E7B6E25191C4}" srcOrd="0" destOrd="0" presId="urn:microsoft.com/office/officeart/2005/8/layout/default#2"/>
    <dgm:cxn modelId="{18BB5090-DB84-4FBE-B4A4-9516D1781098}" type="presOf" srcId="{55263C75-2F5E-4268-AA07-A2CBEA1C76C4}" destId="{3391A47C-CD3B-4171-996B-64FDEEE38F9B}" srcOrd="0" destOrd="0" presId="urn:microsoft.com/office/officeart/2005/8/layout/default#2"/>
    <dgm:cxn modelId="{D5B09D93-BDDA-4104-B624-A908464CE58A}" type="presOf" srcId="{6CCAE792-78AD-4A9C-90BB-73234F153A6E}" destId="{1B7FB122-6387-4FBB-818D-27F8CF011AF2}" srcOrd="0" destOrd="0" presId="urn:microsoft.com/office/officeart/2005/8/layout/default#2"/>
    <dgm:cxn modelId="{8F59939A-A8A1-4382-8930-00DC7C1A819D}" srcId="{6C718C4D-EB45-4946-8D7F-C0DD7C0B0538}" destId="{F9A63287-AA3F-44DA-B05C-7E5ECE90867B}" srcOrd="6" destOrd="0" parTransId="{1C446599-15B4-4B2E-AD68-136F262E1D14}" sibTransId="{1C148DCC-D2A8-43EB-A72D-CDD609236887}"/>
    <dgm:cxn modelId="{DD9525AA-8A00-40FB-B9BB-4BEFC8426998}" type="presOf" srcId="{55132881-AB7E-4127-8CD3-26794FCB1BD9}" destId="{81274F89-65A7-490D-9370-A34339C2BA56}" srcOrd="0" destOrd="0" presId="urn:microsoft.com/office/officeart/2005/8/layout/default#2"/>
    <dgm:cxn modelId="{83528DB7-3744-4293-97AE-668755C140DC}" type="presOf" srcId="{02EF9638-9DCC-43A8-97BE-78238BF726D9}" destId="{44BFA3D7-4117-4607-98E6-E775F023B5DB}" srcOrd="0" destOrd="0" presId="urn:microsoft.com/office/officeart/2005/8/layout/default#2"/>
    <dgm:cxn modelId="{BE39C3B9-F694-497B-A9B3-31A236D827E9}" srcId="{6C718C4D-EB45-4946-8D7F-C0DD7C0B0538}" destId="{55263C75-2F5E-4268-AA07-A2CBEA1C76C4}" srcOrd="5" destOrd="0" parTransId="{A4A131E5-CB04-4321-B394-6C371DEBB591}" sibTransId="{FFB46DF6-C9CC-4623-8715-5B7E2202A283}"/>
    <dgm:cxn modelId="{163F7ABA-492C-4E0D-90FA-83E8A67182AA}" srcId="{6C718C4D-EB45-4946-8D7F-C0DD7C0B0538}" destId="{11D2FC4D-F412-4F81-8910-F6A9EC7647CF}" srcOrd="0" destOrd="0" parTransId="{153EC999-3E04-4D3B-88C4-93812EAE5B35}" sibTransId="{6CCADCA2-0076-4735-9922-760BC62BE120}"/>
    <dgm:cxn modelId="{07E18DC1-DA57-44D6-A477-384E0C3DAA39}" srcId="{6C718C4D-EB45-4946-8D7F-C0DD7C0B0538}" destId="{02EF9638-9DCC-43A8-97BE-78238BF726D9}" srcOrd="1" destOrd="0" parTransId="{3C4E328D-11BE-49D3-9393-23D28477D271}" sibTransId="{7B38A90C-D095-4FF9-BEFB-CE3158D8900C}"/>
    <dgm:cxn modelId="{300955CC-A53B-4A30-B1A3-E06D0E4BB18A}" srcId="{6C718C4D-EB45-4946-8D7F-C0DD7C0B0538}" destId="{8CA0BB2E-501F-4DD5-B3B6-23394C28EE0B}" srcOrd="7" destOrd="0" parTransId="{3BD7412A-6A38-4082-A08E-E04BAE00918B}" sibTransId="{F555D976-BEE6-499B-BBB0-7AAB7A3EFF2B}"/>
    <dgm:cxn modelId="{055E87ED-24FF-45C3-B096-252FBA928C18}" type="presOf" srcId="{ED716604-E9A9-4CF4-8A28-8F4FF8C32B11}" destId="{B1ED3C8A-7ECA-44F0-A712-98C61B3F6F59}" srcOrd="0" destOrd="0" presId="urn:microsoft.com/office/officeart/2005/8/layout/default#2"/>
    <dgm:cxn modelId="{76C305F7-9DC1-4F99-92B9-98E4865923F0}" type="presOf" srcId="{DA6068D6-6279-4F59-8782-8C48314AFD59}" destId="{E6B04E06-9FA5-41B4-86D7-3866E0996E52}" srcOrd="0" destOrd="0" presId="urn:microsoft.com/office/officeart/2005/8/layout/default#2"/>
    <dgm:cxn modelId="{607078B8-73F6-4B5E-BBCF-371B1EFA030B}" type="presParOf" srcId="{47471B57-7C36-4475-AC26-E7B6E25191C4}" destId="{0138D4DE-07DF-4BBF-9DA0-B1E1F19F5D5D}" srcOrd="0" destOrd="0" presId="urn:microsoft.com/office/officeart/2005/8/layout/default#2"/>
    <dgm:cxn modelId="{C20D1EBA-7191-4DCE-9546-C3BAE7FE1B8A}" type="presParOf" srcId="{47471B57-7C36-4475-AC26-E7B6E25191C4}" destId="{A87A9FD7-B6EE-4BAC-B197-B03CC1F751C2}" srcOrd="1" destOrd="0" presId="urn:microsoft.com/office/officeart/2005/8/layout/default#2"/>
    <dgm:cxn modelId="{5D6FAB34-6FB8-4435-A6E7-455B92215883}" type="presParOf" srcId="{47471B57-7C36-4475-AC26-E7B6E25191C4}" destId="{44BFA3D7-4117-4607-98E6-E775F023B5DB}" srcOrd="2" destOrd="0" presId="urn:microsoft.com/office/officeart/2005/8/layout/default#2"/>
    <dgm:cxn modelId="{E97CF1B5-22AF-4BB0-947A-001A35CEE8D8}" type="presParOf" srcId="{47471B57-7C36-4475-AC26-E7B6E25191C4}" destId="{2FB20F44-002B-4709-8C2E-51448A1CD5F5}" srcOrd="3" destOrd="0" presId="urn:microsoft.com/office/officeart/2005/8/layout/default#2"/>
    <dgm:cxn modelId="{70FC064A-3526-46BF-96B6-0D66DA5F9ED1}" type="presParOf" srcId="{47471B57-7C36-4475-AC26-E7B6E25191C4}" destId="{81274F89-65A7-490D-9370-A34339C2BA56}" srcOrd="4" destOrd="0" presId="urn:microsoft.com/office/officeart/2005/8/layout/default#2"/>
    <dgm:cxn modelId="{F3A3E13C-D903-472E-8B6A-8ECDC32D9CC0}" type="presParOf" srcId="{47471B57-7C36-4475-AC26-E7B6E25191C4}" destId="{73F42E8C-85CF-4B4F-A43F-FD077B11AAF5}" srcOrd="5" destOrd="0" presId="urn:microsoft.com/office/officeart/2005/8/layout/default#2"/>
    <dgm:cxn modelId="{8728443A-2B4D-423C-A535-E0B794570141}" type="presParOf" srcId="{47471B57-7C36-4475-AC26-E7B6E25191C4}" destId="{B1ED3C8A-7ECA-44F0-A712-98C61B3F6F59}" srcOrd="6" destOrd="0" presId="urn:microsoft.com/office/officeart/2005/8/layout/default#2"/>
    <dgm:cxn modelId="{5D9194C6-6E4E-4EAE-8F46-43D863DF0E52}" type="presParOf" srcId="{47471B57-7C36-4475-AC26-E7B6E25191C4}" destId="{4B2D3A64-EAAE-4461-ACCD-D43A6C4DB0BB}" srcOrd="7" destOrd="0" presId="urn:microsoft.com/office/officeart/2005/8/layout/default#2"/>
    <dgm:cxn modelId="{D48A1186-7E4F-4B54-9AE4-440A51959C9A}" type="presParOf" srcId="{47471B57-7C36-4475-AC26-E7B6E25191C4}" destId="{E6B04E06-9FA5-41B4-86D7-3866E0996E52}" srcOrd="8" destOrd="0" presId="urn:microsoft.com/office/officeart/2005/8/layout/default#2"/>
    <dgm:cxn modelId="{4A61F467-C1F2-4115-9DA9-1A79B87E70EB}" type="presParOf" srcId="{47471B57-7C36-4475-AC26-E7B6E25191C4}" destId="{27B55589-DC85-4DEB-A662-C84A3E7CDBE8}" srcOrd="9" destOrd="0" presId="urn:microsoft.com/office/officeart/2005/8/layout/default#2"/>
    <dgm:cxn modelId="{54277CF4-10D0-4608-9BE2-DA3F91878A98}" type="presParOf" srcId="{47471B57-7C36-4475-AC26-E7B6E25191C4}" destId="{3391A47C-CD3B-4171-996B-64FDEEE38F9B}" srcOrd="10" destOrd="0" presId="urn:microsoft.com/office/officeart/2005/8/layout/default#2"/>
    <dgm:cxn modelId="{BDADD3E6-AECC-4257-B0B9-D4CD4F6FF1D8}" type="presParOf" srcId="{47471B57-7C36-4475-AC26-E7B6E25191C4}" destId="{E6972790-F541-4512-B16E-B080C0E9C540}" srcOrd="11" destOrd="0" presId="urn:microsoft.com/office/officeart/2005/8/layout/default#2"/>
    <dgm:cxn modelId="{AEBBD303-5079-4130-A438-CEC48D08DF28}" type="presParOf" srcId="{47471B57-7C36-4475-AC26-E7B6E25191C4}" destId="{5C1A4E9D-9D44-496E-86AC-D9C6CEDB7779}" srcOrd="12" destOrd="0" presId="urn:microsoft.com/office/officeart/2005/8/layout/default#2"/>
    <dgm:cxn modelId="{8BB64654-1FEB-49AC-80E6-928CA545CA57}" type="presParOf" srcId="{47471B57-7C36-4475-AC26-E7B6E25191C4}" destId="{7E27BD5C-EEA1-4F02-9780-02F3BA0638D6}" srcOrd="13" destOrd="0" presId="urn:microsoft.com/office/officeart/2005/8/layout/default#2"/>
    <dgm:cxn modelId="{4BD915B2-985C-4A25-930C-1A5C8C66BC79}" type="presParOf" srcId="{47471B57-7C36-4475-AC26-E7B6E25191C4}" destId="{1DD41C8D-089A-4D04-96D9-34F25F1997A8}" srcOrd="14" destOrd="0" presId="urn:microsoft.com/office/officeart/2005/8/layout/default#2"/>
    <dgm:cxn modelId="{B26F15C1-3C99-44EB-A38F-792BB1DACAF4}" type="presParOf" srcId="{47471B57-7C36-4475-AC26-E7B6E25191C4}" destId="{1844E98A-7B24-464F-99CD-A9AAEF7B6FD1}" srcOrd="15" destOrd="0" presId="urn:microsoft.com/office/officeart/2005/8/layout/default#2"/>
    <dgm:cxn modelId="{6D15956E-F7DE-4BBE-A0DF-6659F9D70240}" type="presParOf" srcId="{47471B57-7C36-4475-AC26-E7B6E25191C4}" destId="{1B7FB122-6387-4FBB-818D-27F8CF011AF2}" srcOrd="16" destOrd="0" presId="urn:microsoft.com/office/officeart/2005/8/layout/defaul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2_1" csCatId="accent2" phldr="1"/>
      <dgm:spPr/>
      <dgm:t>
        <a:bodyPr/>
        <a:lstStyle/>
        <a:p>
          <a:endParaRPr lang="es-ES"/>
        </a:p>
      </dgm:t>
    </dgm:pt>
    <dgm:pt modelId="{A0519091-A6E6-4F0D-8D31-E6F07483B6C7}">
      <dgm:prSet phldrT="[Texto]" custT="1"/>
      <dgm:spPr>
        <a:ln>
          <a:solidFill>
            <a:srgbClr val="DD3137"/>
          </a:solidFill>
        </a:ln>
      </dgm:spPr>
      <dgm:t>
        <a:bodyPr/>
        <a:lstStyle/>
        <a:p>
          <a:r>
            <a:rPr lang="es-ES" sz="2000" b="0" i="0" u="none" strike="noStrike" baseline="0" dirty="0">
              <a:solidFill>
                <a:schemeClr val="tx1"/>
              </a:solidFill>
              <a:latin typeface="+mn-lt"/>
              <a:ea typeface="+mn-ea"/>
              <a:cs typeface="+mn-cs"/>
            </a:rPr>
            <a:t>Establece reglas y límites, atendiendo al sentido común y a la madurez del menor</a:t>
          </a:r>
          <a:endParaRPr lang="es-ES" sz="2000" dirty="0"/>
        </a:p>
      </dgm:t>
    </dgm:pt>
    <dgm:pt modelId="{63A05A63-EAC4-4FC4-A98D-7E09D56C78A4}" type="parTrans" cxnId="{0A9B2526-460E-4A67-9A80-2A744CAE2EA4}">
      <dgm:prSet/>
      <dgm:spPr/>
      <dgm:t>
        <a:bodyPr/>
        <a:lstStyle/>
        <a:p>
          <a:endParaRPr lang="es-ES" sz="2000"/>
        </a:p>
      </dgm:t>
    </dgm:pt>
    <dgm:pt modelId="{F1168B34-96DD-40E7-874F-6885F2164DBB}" type="sibTrans" cxnId="{0A9B2526-460E-4A67-9A80-2A744CAE2EA4}">
      <dgm:prSet/>
      <dgm:spPr/>
      <dgm:t>
        <a:bodyPr/>
        <a:lstStyle/>
        <a:p>
          <a:endParaRPr lang="es-ES" sz="2000"/>
        </a:p>
      </dgm:t>
    </dgm:pt>
    <dgm:pt modelId="{F1FA52FD-93E3-4E1F-9B84-1C35E16E197B}">
      <dgm:prSet phldrT="[Texto]" custT="1"/>
      <dgm:spPr>
        <a:ln>
          <a:solidFill>
            <a:srgbClr val="DD3137"/>
          </a:solidFill>
        </a:ln>
      </dgm:spPr>
      <dgm:t>
        <a:bodyPr/>
        <a:lstStyle/>
        <a:p>
          <a:r>
            <a:rPr lang="es-ES" sz="2000" b="0" i="0" u="none" strike="noStrike" baseline="0">
              <a:solidFill>
                <a:schemeClr val="tx1"/>
              </a:solidFill>
              <a:latin typeface="+mn-lt"/>
              <a:ea typeface="+mn-ea"/>
              <a:cs typeface="+mn-cs"/>
            </a:rPr>
            <a:t>Conoce y usa las herramientas de control parental</a:t>
          </a:r>
          <a:endParaRPr lang="es-ES" sz="2000" dirty="0"/>
        </a:p>
      </dgm:t>
    </dgm:pt>
    <dgm:pt modelId="{C857DB26-3103-48DC-98B0-B86D86ED207D}" type="parTrans" cxnId="{D61AC5EB-3D15-4B32-9170-44FF58B9BD4B}">
      <dgm:prSet/>
      <dgm:spPr/>
      <dgm:t>
        <a:bodyPr/>
        <a:lstStyle/>
        <a:p>
          <a:endParaRPr lang="es-ES" sz="2000"/>
        </a:p>
      </dgm:t>
    </dgm:pt>
    <dgm:pt modelId="{29406404-F40A-4646-A65C-16396B651284}" type="sibTrans" cxnId="{D61AC5EB-3D15-4B32-9170-44FF58B9BD4B}">
      <dgm:prSet/>
      <dgm:spPr/>
      <dgm:t>
        <a:bodyPr/>
        <a:lstStyle/>
        <a:p>
          <a:endParaRPr lang="es-ES" sz="2000"/>
        </a:p>
      </dgm:t>
    </dgm:pt>
    <dgm:pt modelId="{A437FAEE-00EC-44D0-8B63-CCC192C0D7E2}">
      <dgm:prSet phldrT="[Texto]" custT="1"/>
      <dgm:spPr>
        <a:ln>
          <a:solidFill>
            <a:srgbClr val="DD3137"/>
          </a:solidFill>
        </a:ln>
      </dgm:spPr>
      <dgm:t>
        <a:bodyPr/>
        <a:lstStyle/>
        <a:p>
          <a:r>
            <a:rPr lang="es-ES" sz="2000" b="0" i="0" u="none" strike="noStrike" baseline="0" dirty="0">
              <a:solidFill>
                <a:schemeClr val="tx1"/>
              </a:solidFill>
              <a:latin typeface="+mn-lt"/>
              <a:ea typeface="+mn-ea"/>
              <a:cs typeface="+mn-cs"/>
            </a:rPr>
            <a:t>Prepara un entorno TIC ajustado a la madurez del menor: cuentas de usuario específicas, buscadores y navegadores infantiles</a:t>
          </a:r>
          <a:endParaRPr lang="es-ES" sz="2000" dirty="0"/>
        </a:p>
      </dgm:t>
    </dgm:pt>
    <dgm:pt modelId="{10AAAD81-A5FB-4297-9E8F-E43D6D7A88EC}" type="parTrans" cxnId="{91063ADE-D753-4E99-B22C-F499371C55E7}">
      <dgm:prSet/>
      <dgm:spPr/>
      <dgm:t>
        <a:bodyPr/>
        <a:lstStyle/>
        <a:p>
          <a:endParaRPr lang="es-ES" sz="2000"/>
        </a:p>
      </dgm:t>
    </dgm:pt>
    <dgm:pt modelId="{CF05C648-5367-4D8D-B714-8A5EDBD4BDA0}" type="sibTrans" cxnId="{91063ADE-D753-4E99-B22C-F499371C55E7}">
      <dgm:prSet/>
      <dgm:spPr/>
      <dgm:t>
        <a:bodyPr/>
        <a:lstStyle/>
        <a:p>
          <a:endParaRPr lang="es-ES" sz="2000"/>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3" custScaleY="1079173" custLinFactNeighborX="-14963" custLinFactNeighborY="-7556">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3" custScaleY="1013813" custLinFactY="179993" custLinFactNeighborX="3445" custLinFactNeighborY="200000">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3" custScaleY="1660052" custLinFactY="287701" custLinFactNeighborX="8042" custLinFactNeighborY="300000">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Lst>
  <dgm:cxnLst>
    <dgm:cxn modelId="{0A9B2526-460E-4A67-9A80-2A744CAE2EA4}" srcId="{721A7CF7-B114-44CB-A2CE-6AAEA7904260}" destId="{A0519091-A6E6-4F0D-8D31-E6F07483B6C7}" srcOrd="0" destOrd="0" parTransId="{63A05A63-EAC4-4FC4-A98D-7E09D56C78A4}" sibTransId="{F1168B34-96DD-40E7-874F-6885F2164DBB}"/>
    <dgm:cxn modelId="{90EED643-971C-425C-8D6B-D42FB49B2D96}" type="presOf" srcId="{A0519091-A6E6-4F0D-8D31-E6F07483B6C7}" destId="{52C13DA6-F34E-4D6A-9D99-39A406F8D5BE}" srcOrd="0" destOrd="0" presId="urn:microsoft.com/office/officeart/2008/layout/PictureAccentList"/>
    <dgm:cxn modelId="{D2253844-5F3C-4426-A1C6-E440763E5627}" type="presOf" srcId="{F1FA52FD-93E3-4E1F-9B84-1C35E16E197B}" destId="{5545E0CC-7E3E-4709-BA07-656E562CD415}" srcOrd="0" destOrd="0" presId="urn:microsoft.com/office/officeart/2008/layout/PictureAccentList"/>
    <dgm:cxn modelId="{3173E951-EEB8-432C-9FD2-9F6AA8BA164E}" type="presOf" srcId="{721A7CF7-B114-44CB-A2CE-6AAEA7904260}" destId="{66CC2D4A-3538-4BA5-BD8E-7D3D38144E57}" srcOrd="0" destOrd="0" presId="urn:microsoft.com/office/officeart/2008/layout/PictureAccentList"/>
    <dgm:cxn modelId="{DCE46B88-5E19-4369-A6A2-2520D51014A5}" type="presOf" srcId="{A437FAEE-00EC-44D0-8B63-CCC192C0D7E2}" destId="{E61F1F12-8614-4F5F-9159-47D70370D400}"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D256970E-08DE-47CA-AAA9-12DAA328E271}" type="presParOf" srcId="{66CC2D4A-3538-4BA5-BD8E-7D3D38144E57}" destId="{32DBFACA-C4A2-46D9-97C2-95EF3CDE34F9}" srcOrd="0" destOrd="0" presId="urn:microsoft.com/office/officeart/2008/layout/PictureAccentList"/>
    <dgm:cxn modelId="{9F1DC361-7563-4FF0-9BC4-D79FD2E07A47}" type="presParOf" srcId="{32DBFACA-C4A2-46D9-97C2-95EF3CDE34F9}" destId="{F790C153-F079-44B7-B91B-6EB88107C97D}" srcOrd="0" destOrd="0" presId="urn:microsoft.com/office/officeart/2008/layout/PictureAccentList"/>
    <dgm:cxn modelId="{91A888DB-C5E5-46E1-B544-08708BCC0C22}" type="presParOf" srcId="{F790C153-F079-44B7-B91B-6EB88107C97D}" destId="{52C13DA6-F34E-4D6A-9D99-39A406F8D5BE}" srcOrd="0" destOrd="0" presId="urn:microsoft.com/office/officeart/2008/layout/PictureAccentList"/>
    <dgm:cxn modelId="{5E11B800-BD62-475B-8380-EF38592FFC33}" type="presParOf" srcId="{32DBFACA-C4A2-46D9-97C2-95EF3CDE34F9}" destId="{B1B94B63-DCD8-42C6-A028-558E8F9B70DA}" srcOrd="1" destOrd="0" presId="urn:microsoft.com/office/officeart/2008/layout/PictureAccentList"/>
    <dgm:cxn modelId="{A13215C4-4E23-4F04-8ADD-1CD49BA397EC}" type="presParOf" srcId="{66CC2D4A-3538-4BA5-BD8E-7D3D38144E57}" destId="{013353BA-9799-4C0F-8620-B0B5A8E74E98}" srcOrd="1" destOrd="0" presId="urn:microsoft.com/office/officeart/2008/layout/PictureAccentList"/>
    <dgm:cxn modelId="{7E5F5FC5-B9CB-43A2-9CEF-2D7BCCE13527}" type="presParOf" srcId="{013353BA-9799-4C0F-8620-B0B5A8E74E98}" destId="{36B611B6-08DD-4D98-8BEA-2B178B7E0357}" srcOrd="0" destOrd="0" presId="urn:microsoft.com/office/officeart/2008/layout/PictureAccentList"/>
    <dgm:cxn modelId="{0972B821-E7D7-450F-A3A9-018C987DAABD}" type="presParOf" srcId="{36B611B6-08DD-4D98-8BEA-2B178B7E0357}" destId="{5545E0CC-7E3E-4709-BA07-656E562CD415}" srcOrd="0" destOrd="0" presId="urn:microsoft.com/office/officeart/2008/layout/PictureAccentList"/>
    <dgm:cxn modelId="{51CE342F-8BAA-4EA0-8511-CB0F359810C4}" type="presParOf" srcId="{013353BA-9799-4C0F-8620-B0B5A8E74E98}" destId="{A95D73D6-77DA-4A7C-BAA6-F4C405F02707}" srcOrd="1" destOrd="0" presId="urn:microsoft.com/office/officeart/2008/layout/PictureAccentList"/>
    <dgm:cxn modelId="{E112DD48-6EFB-4E2D-90CD-1E9F508B8BC7}" type="presParOf" srcId="{66CC2D4A-3538-4BA5-BD8E-7D3D38144E57}" destId="{808C3CFB-68AC-473F-ADB1-3CFD0F31C870}" srcOrd="2" destOrd="0" presId="urn:microsoft.com/office/officeart/2008/layout/PictureAccentList"/>
    <dgm:cxn modelId="{3A9E4105-F160-4DFB-A35E-230403828066}" type="presParOf" srcId="{808C3CFB-68AC-473F-ADB1-3CFD0F31C870}" destId="{93ADF93D-BCDB-4402-ACC3-FF388CF29D90}" srcOrd="0" destOrd="0" presId="urn:microsoft.com/office/officeart/2008/layout/PictureAccentList"/>
    <dgm:cxn modelId="{F16B4A76-6E93-4108-A930-08998E6396C7}" type="presParOf" srcId="{93ADF93D-BCDB-4402-ACC3-FF388CF29D90}" destId="{E61F1F12-8614-4F5F-9159-47D70370D400}" srcOrd="0" destOrd="0" presId="urn:microsoft.com/office/officeart/2008/layout/PictureAccentList"/>
    <dgm:cxn modelId="{AEB962C3-6A5D-4A8C-B4B6-BAD797BB9CDE}" type="presParOf" srcId="{808C3CFB-68AC-473F-ADB1-3CFD0F31C870}" destId="{04D1AA8B-D081-4F95-B7F5-EB4DD6F102F6}" srcOrd="1" destOrd="0" presId="urn:microsoft.com/office/officeart/2008/layout/PictureAccentList"/>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6AF29CE5-B251-403F-8119-302F8EC41FE4}">
      <dgm:prSet phldrT="[Texto]"/>
      <dgm:spPr/>
      <dgm:t>
        <a:bodyPr/>
        <a:lstStyle/>
        <a:p>
          <a:r>
            <a:rPr lang="es-ES" dirty="0"/>
            <a:t>Escucha y dialoga sobre lo sucedido</a:t>
          </a:r>
        </a:p>
      </dgm:t>
    </dgm:pt>
    <dgm:pt modelId="{3D3AFB27-8771-485B-BBAC-07A7F1AF5EA2}" type="parTrans" cxnId="{4DBE4D2E-C626-4F07-91D7-50103166C5A9}">
      <dgm:prSet/>
      <dgm:spPr/>
      <dgm:t>
        <a:bodyPr/>
        <a:lstStyle/>
        <a:p>
          <a:endParaRPr lang="es-ES"/>
        </a:p>
      </dgm:t>
    </dgm:pt>
    <dgm:pt modelId="{42A29616-FE8F-4680-92D9-E54429D7D16D}" type="sibTrans" cxnId="{4DBE4D2E-C626-4F07-91D7-50103166C5A9}">
      <dgm:prSet/>
      <dgm:spPr/>
      <dgm:t>
        <a:bodyPr/>
        <a:lstStyle/>
        <a:p>
          <a:endParaRPr lang="es-ES"/>
        </a:p>
      </dgm:t>
    </dgm:pt>
    <dgm:pt modelId="{C38A7AF7-EB72-4178-9901-35AD796111F1}">
      <dgm:prSet phldrT="[Texto]"/>
      <dgm:spPr/>
      <dgm:t>
        <a:bodyPr/>
        <a:lstStyle/>
        <a:p>
          <a:r>
            <a:rPr lang="es-ES" dirty="0"/>
            <a:t>Refuerza su autoestima. No le culpes</a:t>
          </a:r>
        </a:p>
      </dgm:t>
    </dgm:pt>
    <dgm:pt modelId="{36204A8F-0FA5-4601-8BDA-08B4E5BAB4A4}" type="parTrans" cxnId="{B0188906-16B1-438E-9234-4DA364ACF570}">
      <dgm:prSet/>
      <dgm:spPr/>
      <dgm:t>
        <a:bodyPr/>
        <a:lstStyle/>
        <a:p>
          <a:endParaRPr lang="es-ES"/>
        </a:p>
      </dgm:t>
    </dgm:pt>
    <dgm:pt modelId="{980D6350-56B4-4746-A4F3-EA7CAFEAE2B7}" type="sibTrans" cxnId="{B0188906-16B1-438E-9234-4DA364ACF570}">
      <dgm:prSet/>
      <dgm:spPr/>
      <dgm:t>
        <a:bodyPr/>
        <a:lstStyle/>
        <a:p>
          <a:endParaRPr lang="es-ES"/>
        </a:p>
      </dgm:t>
    </dgm:pt>
    <dgm:pt modelId="{88422FAF-1047-4F93-AE8E-8E727A593AAC}">
      <dgm:prSet phldrT="[Texto]"/>
      <dgm:spPr/>
      <dgm:t>
        <a:bodyPr/>
        <a:lstStyle/>
        <a:p>
          <a:r>
            <a:rPr lang="es-ES" dirty="0"/>
            <a:t>Actúa. Traza un plan</a:t>
          </a:r>
        </a:p>
      </dgm:t>
    </dgm:pt>
    <dgm:pt modelId="{ECB61F1E-BAE2-462A-A7BD-B2A90B68238F}" type="parTrans" cxnId="{E619AE2B-1DAB-4066-9F11-B79102CEFA72}">
      <dgm:prSet/>
      <dgm:spPr/>
      <dgm:t>
        <a:bodyPr/>
        <a:lstStyle/>
        <a:p>
          <a:endParaRPr lang="es-ES"/>
        </a:p>
      </dgm:t>
    </dgm:pt>
    <dgm:pt modelId="{76BD819C-2126-4779-8E3F-9780A5FBE8C2}" type="sibTrans" cxnId="{E619AE2B-1DAB-4066-9F11-B79102CEFA72}">
      <dgm:prSet/>
      <dgm:spPr/>
      <dgm:t>
        <a:bodyPr/>
        <a:lstStyle/>
        <a:p>
          <a:endParaRPr lang="es-ES"/>
        </a:p>
      </dgm:t>
    </dgm:pt>
    <dgm:pt modelId="{BF4BD684-4F33-4E7A-B46C-18908801D49D}">
      <dgm:prSet/>
      <dgm:spPr/>
      <dgm:t>
        <a:bodyPr/>
        <a:lstStyle/>
        <a:p>
          <a:r>
            <a:rPr lang="es-ES" dirty="0"/>
            <a:t>Comunícate con el centro educativo</a:t>
          </a:r>
        </a:p>
      </dgm:t>
    </dgm:pt>
    <dgm:pt modelId="{656D9704-C932-42A8-8104-5E548F47FE23}" type="parTrans" cxnId="{0C971CD7-4137-4BC6-A24F-484A6C7C9175}">
      <dgm:prSet/>
      <dgm:spPr/>
      <dgm:t>
        <a:bodyPr/>
        <a:lstStyle/>
        <a:p>
          <a:endParaRPr lang="es-ES"/>
        </a:p>
      </dgm:t>
    </dgm:pt>
    <dgm:pt modelId="{84FCF99B-E64C-42E4-912D-F28FB56580A5}" type="sibTrans" cxnId="{0C971CD7-4137-4BC6-A24F-484A6C7C9175}">
      <dgm:prSet/>
      <dgm:spPr/>
      <dgm:t>
        <a:bodyPr/>
        <a:lstStyle/>
        <a:p>
          <a:endParaRPr lang="es-ES"/>
        </a:p>
      </dgm:t>
    </dgm:pt>
    <dgm:pt modelId="{5F3D7794-6DC8-4DFC-88DA-2B2760BDD2BA}" type="pres">
      <dgm:prSet presAssocID="{8E66CEEB-7BFE-417B-99A1-FECE2404F86B}" presName="linear" presStyleCnt="0">
        <dgm:presLayoutVars>
          <dgm:dir/>
          <dgm:animLvl val="lvl"/>
          <dgm:resizeHandles val="exact"/>
        </dgm:presLayoutVars>
      </dgm:prSet>
      <dgm:spPr/>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4"/>
      <dgm:spPr/>
    </dgm:pt>
    <dgm:pt modelId="{D9B63E55-548F-4DDF-A1E5-151A68961746}" type="pres">
      <dgm:prSet presAssocID="{6AF29CE5-B251-403F-8119-302F8EC41FE4}" presName="parentText" presStyleLbl="node1" presStyleIdx="0" presStyleCnt="4">
        <dgm:presLayoutVars>
          <dgm:chMax val="0"/>
          <dgm:bulletEnabled val="1"/>
        </dgm:presLayoutVars>
      </dgm:prSet>
      <dgm:spPr/>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4">
        <dgm:presLayoutVars>
          <dgm:bulletEnabled val="1"/>
        </dgm:presLayoutVars>
      </dgm:prSet>
      <dgm:spPr>
        <a:ln>
          <a:noFill/>
        </a:ln>
      </dgm:spPr>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4"/>
      <dgm:spPr/>
    </dgm:pt>
    <dgm:pt modelId="{B64425CD-F081-4326-B92D-F16C1DEE3F69}" type="pres">
      <dgm:prSet presAssocID="{C38A7AF7-EB72-4178-9901-35AD796111F1}" presName="parentText" presStyleLbl="node1" presStyleIdx="1" presStyleCnt="4">
        <dgm:presLayoutVars>
          <dgm:chMax val="0"/>
          <dgm:bulletEnabled val="1"/>
        </dgm:presLayoutVars>
      </dgm:prSet>
      <dgm:spPr/>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4">
        <dgm:presLayoutVars>
          <dgm:bulletEnabled val="1"/>
        </dgm:presLayoutVars>
      </dgm:prSet>
      <dgm:spPr>
        <a:ln>
          <a:noFill/>
        </a:ln>
      </dgm:spPr>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4"/>
      <dgm:spPr/>
    </dgm:pt>
    <dgm:pt modelId="{055765DD-FD07-405E-93A4-7626738B8897}" type="pres">
      <dgm:prSet presAssocID="{88422FAF-1047-4F93-AE8E-8E727A593AAC}" presName="parentText" presStyleLbl="node1" presStyleIdx="2" presStyleCnt="4">
        <dgm:presLayoutVars>
          <dgm:chMax val="0"/>
          <dgm:bulletEnabled val="1"/>
        </dgm:presLayoutVars>
      </dgm:prSet>
      <dgm:spPr/>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4">
        <dgm:presLayoutVars>
          <dgm:bulletEnabled val="1"/>
        </dgm:presLayoutVars>
      </dgm:prSet>
      <dgm:spPr>
        <a:ln>
          <a:noFill/>
        </a:ln>
      </dgm:spPr>
    </dgm:pt>
    <dgm:pt modelId="{00C79938-DC1F-482C-B5DE-709B27DF61F6}" type="pres">
      <dgm:prSet presAssocID="{76BD819C-2126-4779-8E3F-9780A5FBE8C2}" presName="spaceBetweenRectangles" presStyleCnt="0"/>
      <dgm:spPr/>
    </dgm:pt>
    <dgm:pt modelId="{30AE5585-40E9-4231-AA57-1B6394FB0C0F}" type="pres">
      <dgm:prSet presAssocID="{BF4BD684-4F33-4E7A-B46C-18908801D49D}" presName="parentLin" presStyleCnt="0"/>
      <dgm:spPr/>
    </dgm:pt>
    <dgm:pt modelId="{F9F933B6-31E9-4836-B64D-CCE4CC4161A8}" type="pres">
      <dgm:prSet presAssocID="{BF4BD684-4F33-4E7A-B46C-18908801D49D}" presName="parentLeftMargin" presStyleLbl="node1" presStyleIdx="2" presStyleCnt="4"/>
      <dgm:spPr/>
    </dgm:pt>
    <dgm:pt modelId="{5FD9AF69-661F-41AB-BEB9-25202EC655C9}" type="pres">
      <dgm:prSet presAssocID="{BF4BD684-4F33-4E7A-B46C-18908801D49D}" presName="parentText" presStyleLbl="node1" presStyleIdx="3" presStyleCnt="4">
        <dgm:presLayoutVars>
          <dgm:chMax val="0"/>
          <dgm:bulletEnabled val="1"/>
        </dgm:presLayoutVars>
      </dgm:prSet>
      <dgm:spPr/>
    </dgm:pt>
    <dgm:pt modelId="{B4149A9B-A08F-466D-AB6C-96CB2C1B3217}" type="pres">
      <dgm:prSet presAssocID="{BF4BD684-4F33-4E7A-B46C-18908801D49D}" presName="negativeSpace" presStyleCnt="0"/>
      <dgm:spPr/>
    </dgm:pt>
    <dgm:pt modelId="{0D002160-7656-4478-84F4-7AF15A153E0B}" type="pres">
      <dgm:prSet presAssocID="{BF4BD684-4F33-4E7A-B46C-18908801D49D}" presName="childText" presStyleLbl="conFgAcc1" presStyleIdx="3" presStyleCnt="4">
        <dgm:presLayoutVars>
          <dgm:bulletEnabled val="1"/>
        </dgm:presLayoutVars>
      </dgm:prSet>
      <dgm:spPr>
        <a:ln>
          <a:noFill/>
        </a:ln>
      </dgm:spPr>
    </dgm:pt>
  </dgm:ptLst>
  <dgm:cxnLst>
    <dgm:cxn modelId="{B0188906-16B1-438E-9234-4DA364ACF570}" srcId="{8E66CEEB-7BFE-417B-99A1-FECE2404F86B}" destId="{C38A7AF7-EB72-4178-9901-35AD796111F1}" srcOrd="1" destOrd="0" parTransId="{36204A8F-0FA5-4601-8BDA-08B4E5BAB4A4}" sibTransId="{980D6350-56B4-4746-A4F3-EA7CAFEAE2B7}"/>
    <dgm:cxn modelId="{6612B522-BFA6-4D81-A5DE-E7050EEEB475}" type="presOf" srcId="{C38A7AF7-EB72-4178-9901-35AD796111F1}" destId="{7C637D9E-15AD-42AE-8757-A40F70EF2D40}" srcOrd="0"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4DBE4D2E-C626-4F07-91D7-50103166C5A9}" srcId="{8E66CEEB-7BFE-417B-99A1-FECE2404F86B}" destId="{6AF29CE5-B251-403F-8119-302F8EC41FE4}" srcOrd="0" destOrd="0" parTransId="{3D3AFB27-8771-485B-BBAC-07A7F1AF5EA2}" sibTransId="{42A29616-FE8F-4680-92D9-E54429D7D16D}"/>
    <dgm:cxn modelId="{2AE9DC30-BDC4-49D1-BE25-17568A3C6D84}" type="presOf" srcId="{BF4BD684-4F33-4E7A-B46C-18908801D49D}" destId="{5FD9AF69-661F-41AB-BEB9-25202EC655C9}" srcOrd="1" destOrd="0" presId="urn:microsoft.com/office/officeart/2005/8/layout/list1"/>
    <dgm:cxn modelId="{9E03CD3D-9DE5-4C4B-BFB2-5C9902924A78}" type="presOf" srcId="{88422FAF-1047-4F93-AE8E-8E727A593AAC}" destId="{055765DD-FD07-405E-93A4-7626738B8897}" srcOrd="1" destOrd="0" presId="urn:microsoft.com/office/officeart/2005/8/layout/list1"/>
    <dgm:cxn modelId="{A7FB2267-BF88-41BA-9906-B4A7256F364B}" type="presOf" srcId="{6AF29CE5-B251-403F-8119-302F8EC41FE4}" destId="{3B081C1A-9F3E-4445-AA0A-D979F3B73698}" srcOrd="0" destOrd="0" presId="urn:microsoft.com/office/officeart/2005/8/layout/list1"/>
    <dgm:cxn modelId="{EBCF3B8F-B3EE-4979-865E-A470E0DEA667}" type="presOf" srcId="{6AF29CE5-B251-403F-8119-302F8EC41FE4}" destId="{D9B63E55-548F-4DDF-A1E5-151A68961746}" srcOrd="1" destOrd="0" presId="urn:microsoft.com/office/officeart/2005/8/layout/list1"/>
    <dgm:cxn modelId="{3D43B0C8-CAEC-4352-A848-C3AD5C00AEC1}" type="presOf" srcId="{8E66CEEB-7BFE-417B-99A1-FECE2404F86B}" destId="{5F3D7794-6DC8-4DFC-88DA-2B2760BDD2BA}" srcOrd="0" destOrd="0" presId="urn:microsoft.com/office/officeart/2005/8/layout/list1"/>
    <dgm:cxn modelId="{A92459CF-837F-4549-8A9C-DEA13A062D2B}" type="presOf" srcId="{C38A7AF7-EB72-4178-9901-35AD796111F1}" destId="{B64425CD-F081-4326-B92D-F16C1DEE3F69}" srcOrd="1" destOrd="0" presId="urn:microsoft.com/office/officeart/2005/8/layout/list1"/>
    <dgm:cxn modelId="{0C971CD7-4137-4BC6-A24F-484A6C7C9175}" srcId="{8E66CEEB-7BFE-417B-99A1-FECE2404F86B}" destId="{BF4BD684-4F33-4E7A-B46C-18908801D49D}" srcOrd="3" destOrd="0" parTransId="{656D9704-C932-42A8-8104-5E548F47FE23}" sibTransId="{84FCF99B-E64C-42E4-912D-F28FB56580A5}"/>
    <dgm:cxn modelId="{F53896DD-6AC0-4F38-9ADE-20AE1BB87E6D}" type="presOf" srcId="{BF4BD684-4F33-4E7A-B46C-18908801D49D}" destId="{F9F933B6-31E9-4836-B64D-CCE4CC4161A8}" srcOrd="0" destOrd="0" presId="urn:microsoft.com/office/officeart/2005/8/layout/list1"/>
    <dgm:cxn modelId="{3F19B1F3-884B-437D-91EB-ED1A72A5B4FC}" type="presOf" srcId="{88422FAF-1047-4F93-AE8E-8E727A593AAC}" destId="{5EBFD804-329E-42D8-ABD8-B254F7DADCF4}" srcOrd="0" destOrd="0" presId="urn:microsoft.com/office/officeart/2005/8/layout/list1"/>
    <dgm:cxn modelId="{1AA28040-167A-4A0E-AF28-9E4AFD673960}" type="presParOf" srcId="{5F3D7794-6DC8-4DFC-88DA-2B2760BDD2BA}" destId="{CC7441AC-9FD5-48E3-AB2D-347C52CFF78D}" srcOrd="0" destOrd="0" presId="urn:microsoft.com/office/officeart/2005/8/layout/list1"/>
    <dgm:cxn modelId="{E414D712-2B70-4DC5-B094-C05336CB2E2F}" type="presParOf" srcId="{CC7441AC-9FD5-48E3-AB2D-347C52CFF78D}" destId="{3B081C1A-9F3E-4445-AA0A-D979F3B73698}" srcOrd="0" destOrd="0" presId="urn:microsoft.com/office/officeart/2005/8/layout/list1"/>
    <dgm:cxn modelId="{CF42145C-FD0E-4BF4-9E63-E442FAE0B2FA}" type="presParOf" srcId="{CC7441AC-9FD5-48E3-AB2D-347C52CFF78D}" destId="{D9B63E55-548F-4DDF-A1E5-151A68961746}" srcOrd="1" destOrd="0" presId="urn:microsoft.com/office/officeart/2005/8/layout/list1"/>
    <dgm:cxn modelId="{8333021E-C680-4431-94E6-7EB06E21EECC}" type="presParOf" srcId="{5F3D7794-6DC8-4DFC-88DA-2B2760BDD2BA}" destId="{C41D877D-3F5F-4897-A8AF-402D35252B0A}" srcOrd="1" destOrd="0" presId="urn:microsoft.com/office/officeart/2005/8/layout/list1"/>
    <dgm:cxn modelId="{A8AB8276-B7D7-4668-9792-85DB77554180}" type="presParOf" srcId="{5F3D7794-6DC8-4DFC-88DA-2B2760BDD2BA}" destId="{46F4D4B7-459F-461A-9DD0-05528C50D9A9}" srcOrd="2" destOrd="0" presId="urn:microsoft.com/office/officeart/2005/8/layout/list1"/>
    <dgm:cxn modelId="{87057F5A-107B-41FE-9571-ECE07FD02E3D}" type="presParOf" srcId="{5F3D7794-6DC8-4DFC-88DA-2B2760BDD2BA}" destId="{531E633A-302A-4707-A5AC-3131638751A8}" srcOrd="3" destOrd="0" presId="urn:microsoft.com/office/officeart/2005/8/layout/list1"/>
    <dgm:cxn modelId="{6E52A187-0715-4BF5-B71B-14986D2C2CDE}" type="presParOf" srcId="{5F3D7794-6DC8-4DFC-88DA-2B2760BDD2BA}" destId="{EDC4EE0B-AE34-48A7-A44E-1643682B0F4B}" srcOrd="4" destOrd="0" presId="urn:microsoft.com/office/officeart/2005/8/layout/list1"/>
    <dgm:cxn modelId="{1B09A516-7F13-4A69-A6A1-8B437DEC35B0}" type="presParOf" srcId="{EDC4EE0B-AE34-48A7-A44E-1643682B0F4B}" destId="{7C637D9E-15AD-42AE-8757-A40F70EF2D40}" srcOrd="0" destOrd="0" presId="urn:microsoft.com/office/officeart/2005/8/layout/list1"/>
    <dgm:cxn modelId="{EEDE1989-7F77-456E-88C1-F8DB23D56228}" type="presParOf" srcId="{EDC4EE0B-AE34-48A7-A44E-1643682B0F4B}" destId="{B64425CD-F081-4326-B92D-F16C1DEE3F69}" srcOrd="1" destOrd="0" presId="urn:microsoft.com/office/officeart/2005/8/layout/list1"/>
    <dgm:cxn modelId="{E9097995-16A0-450A-96CB-B20CDAE166D5}" type="presParOf" srcId="{5F3D7794-6DC8-4DFC-88DA-2B2760BDD2BA}" destId="{6DBC4851-C652-41F9-AE6B-3B40ED91EB43}" srcOrd="5" destOrd="0" presId="urn:microsoft.com/office/officeart/2005/8/layout/list1"/>
    <dgm:cxn modelId="{6DC02EA9-DCF2-4F78-9C19-C44D75F66791}" type="presParOf" srcId="{5F3D7794-6DC8-4DFC-88DA-2B2760BDD2BA}" destId="{9184BC47-CF22-472D-8580-1A5B6BE7129D}" srcOrd="6" destOrd="0" presId="urn:microsoft.com/office/officeart/2005/8/layout/list1"/>
    <dgm:cxn modelId="{EDCA464F-3B06-47F2-99C8-18DF48E4919A}" type="presParOf" srcId="{5F3D7794-6DC8-4DFC-88DA-2B2760BDD2BA}" destId="{34016DB0-16DB-4FB7-9F61-9C90576E70DE}" srcOrd="7" destOrd="0" presId="urn:microsoft.com/office/officeart/2005/8/layout/list1"/>
    <dgm:cxn modelId="{13E213FC-ED4A-4F7B-BAD1-519177580DC0}" type="presParOf" srcId="{5F3D7794-6DC8-4DFC-88DA-2B2760BDD2BA}" destId="{42DDBAE1-3AFF-4268-97EE-7791127B3A34}" srcOrd="8" destOrd="0" presId="urn:microsoft.com/office/officeart/2005/8/layout/list1"/>
    <dgm:cxn modelId="{34492E92-BF13-425E-8BCE-9245B638D800}" type="presParOf" srcId="{42DDBAE1-3AFF-4268-97EE-7791127B3A34}" destId="{5EBFD804-329E-42D8-ABD8-B254F7DADCF4}" srcOrd="0" destOrd="0" presId="urn:microsoft.com/office/officeart/2005/8/layout/list1"/>
    <dgm:cxn modelId="{E6B64803-D130-4849-802F-C9CB1EEB7DF8}" type="presParOf" srcId="{42DDBAE1-3AFF-4268-97EE-7791127B3A34}" destId="{055765DD-FD07-405E-93A4-7626738B8897}" srcOrd="1" destOrd="0" presId="urn:microsoft.com/office/officeart/2005/8/layout/list1"/>
    <dgm:cxn modelId="{016730ED-C31F-498F-ABB4-FD9423EED4A6}" type="presParOf" srcId="{5F3D7794-6DC8-4DFC-88DA-2B2760BDD2BA}" destId="{D61B35A8-9BD8-436D-BF03-9765F9CFA3ED}" srcOrd="9" destOrd="0" presId="urn:microsoft.com/office/officeart/2005/8/layout/list1"/>
    <dgm:cxn modelId="{D415B132-2E5E-42C3-B28E-F5432877B600}" type="presParOf" srcId="{5F3D7794-6DC8-4DFC-88DA-2B2760BDD2BA}" destId="{0BA9438C-98ED-463E-BC6C-CE33B8E1775D}" srcOrd="10" destOrd="0" presId="urn:microsoft.com/office/officeart/2005/8/layout/list1"/>
    <dgm:cxn modelId="{3B50F68E-BD08-460A-9D85-B8C4B8FC2982}" type="presParOf" srcId="{5F3D7794-6DC8-4DFC-88DA-2B2760BDD2BA}" destId="{00C79938-DC1F-482C-B5DE-709B27DF61F6}" srcOrd="11" destOrd="0" presId="urn:microsoft.com/office/officeart/2005/8/layout/list1"/>
    <dgm:cxn modelId="{08C28872-1301-46CD-B03C-329A2A7F728F}" type="presParOf" srcId="{5F3D7794-6DC8-4DFC-88DA-2B2760BDD2BA}" destId="{30AE5585-40E9-4231-AA57-1B6394FB0C0F}" srcOrd="12" destOrd="0" presId="urn:microsoft.com/office/officeart/2005/8/layout/list1"/>
    <dgm:cxn modelId="{52795FE3-4453-4A0A-8535-71079301A272}" type="presParOf" srcId="{30AE5585-40E9-4231-AA57-1B6394FB0C0F}" destId="{F9F933B6-31E9-4836-B64D-CCE4CC4161A8}" srcOrd="0" destOrd="0" presId="urn:microsoft.com/office/officeart/2005/8/layout/list1"/>
    <dgm:cxn modelId="{B9720E08-1AA5-42F6-9DA5-113F958FAB8B}" type="presParOf" srcId="{30AE5585-40E9-4231-AA57-1B6394FB0C0F}" destId="{5FD9AF69-661F-41AB-BEB9-25202EC655C9}" srcOrd="1" destOrd="0" presId="urn:microsoft.com/office/officeart/2005/8/layout/list1"/>
    <dgm:cxn modelId="{99D115D1-87A9-4F07-A7C6-8116D060D644}" type="presParOf" srcId="{5F3D7794-6DC8-4DFC-88DA-2B2760BDD2BA}" destId="{B4149A9B-A08F-466D-AB6C-96CB2C1B3217}" srcOrd="13" destOrd="0" presId="urn:microsoft.com/office/officeart/2005/8/layout/list1"/>
    <dgm:cxn modelId="{A0E9AFFA-9BFE-499F-A116-4F147D98897F}" type="presParOf" srcId="{5F3D7794-6DC8-4DFC-88DA-2B2760BDD2BA}" destId="{0D002160-7656-4478-84F4-7AF15A153E0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6AF29CE5-B251-403F-8119-302F8EC41FE4}">
      <dgm:prSet phldrT="[Texto]" custT="1"/>
      <dgm:spPr/>
      <dgm:t>
        <a:bodyPr/>
        <a:lstStyle/>
        <a:p>
          <a:r>
            <a:rPr lang="es-ES" sz="1600" dirty="0">
              <a:solidFill>
                <a:schemeClr val="tx1">
                  <a:lumMod val="65000"/>
                  <a:lumOff val="35000"/>
                </a:schemeClr>
              </a:solidFill>
            </a:rPr>
            <a:t>Si afecta a su salud, informa al pediatra </a:t>
          </a:r>
        </a:p>
      </dgm:t>
    </dgm:pt>
    <dgm:pt modelId="{3D3AFB27-8771-485B-BBAC-07A7F1AF5EA2}" type="parTrans" cxnId="{4DBE4D2E-C626-4F07-91D7-50103166C5A9}">
      <dgm:prSet/>
      <dgm:spPr/>
      <dgm:t>
        <a:bodyPr/>
        <a:lstStyle/>
        <a:p>
          <a:endParaRPr lang="es-ES" sz="2400">
            <a:solidFill>
              <a:schemeClr val="tx1">
                <a:lumMod val="65000"/>
                <a:lumOff val="35000"/>
              </a:schemeClr>
            </a:solidFill>
          </a:endParaRPr>
        </a:p>
      </dgm:t>
    </dgm:pt>
    <dgm:pt modelId="{42A29616-FE8F-4680-92D9-E54429D7D16D}" type="sibTrans" cxnId="{4DBE4D2E-C626-4F07-91D7-50103166C5A9}">
      <dgm:prSet/>
      <dgm:spPr/>
      <dgm:t>
        <a:bodyPr/>
        <a:lstStyle/>
        <a:p>
          <a:endParaRPr lang="es-ES" sz="2400">
            <a:solidFill>
              <a:schemeClr val="tx1">
                <a:lumMod val="65000"/>
                <a:lumOff val="35000"/>
              </a:schemeClr>
            </a:solidFill>
          </a:endParaRPr>
        </a:p>
      </dgm:t>
    </dgm:pt>
    <dgm:pt modelId="{C38A7AF7-EB72-4178-9901-35AD796111F1}">
      <dgm:prSet phldrT="[Texto]" custT="1"/>
      <dgm:spPr/>
      <dgm:t>
        <a:bodyPr/>
        <a:lstStyle/>
        <a:p>
          <a:r>
            <a:rPr lang="es-ES" sz="1600" dirty="0">
              <a:solidFill>
                <a:schemeClr val="tx1">
                  <a:lumMod val="65000"/>
                  <a:lumOff val="35000"/>
                </a:schemeClr>
              </a:solidFill>
            </a:rPr>
            <a:t>Aconséjale sobre cómo actuar en futuras ocasiones</a:t>
          </a:r>
        </a:p>
      </dgm:t>
    </dgm:pt>
    <dgm:pt modelId="{36204A8F-0FA5-4601-8BDA-08B4E5BAB4A4}" type="parTrans" cxnId="{B0188906-16B1-438E-9234-4DA364ACF570}">
      <dgm:prSet/>
      <dgm:spPr/>
      <dgm:t>
        <a:bodyPr/>
        <a:lstStyle/>
        <a:p>
          <a:endParaRPr lang="es-ES" sz="2400">
            <a:solidFill>
              <a:schemeClr val="tx1">
                <a:lumMod val="65000"/>
                <a:lumOff val="35000"/>
              </a:schemeClr>
            </a:solidFill>
          </a:endParaRPr>
        </a:p>
      </dgm:t>
    </dgm:pt>
    <dgm:pt modelId="{980D6350-56B4-4746-A4F3-EA7CAFEAE2B7}" type="sibTrans" cxnId="{B0188906-16B1-438E-9234-4DA364ACF570}">
      <dgm:prSet/>
      <dgm:spPr/>
      <dgm:t>
        <a:bodyPr/>
        <a:lstStyle/>
        <a:p>
          <a:endParaRPr lang="es-ES" sz="2400">
            <a:solidFill>
              <a:schemeClr val="tx1">
                <a:lumMod val="65000"/>
                <a:lumOff val="35000"/>
              </a:schemeClr>
            </a:solidFill>
          </a:endParaRPr>
        </a:p>
      </dgm:t>
    </dgm:pt>
    <dgm:pt modelId="{88422FAF-1047-4F93-AE8E-8E727A593AAC}">
      <dgm:prSet phldrT="[Texto]" custT="1"/>
      <dgm:spPr/>
      <dgm:t>
        <a:bodyPr/>
        <a:lstStyle/>
        <a:p>
          <a:r>
            <a:rPr lang="es-ES" sz="1600" dirty="0">
              <a:solidFill>
                <a:schemeClr val="tx1">
                  <a:lumMod val="65000"/>
                  <a:lumOff val="35000"/>
                </a:schemeClr>
              </a:solidFill>
            </a:rPr>
            <a:t>Busca la ayuda de expertos</a:t>
          </a:r>
        </a:p>
      </dgm:t>
    </dgm:pt>
    <dgm:pt modelId="{ECB61F1E-BAE2-462A-A7BD-B2A90B68238F}" type="parTrans" cxnId="{E619AE2B-1DAB-4066-9F11-B79102CEFA72}">
      <dgm:prSet/>
      <dgm:spPr/>
      <dgm:t>
        <a:bodyPr/>
        <a:lstStyle/>
        <a:p>
          <a:endParaRPr lang="es-ES" sz="2400">
            <a:solidFill>
              <a:schemeClr val="tx1">
                <a:lumMod val="65000"/>
                <a:lumOff val="35000"/>
              </a:schemeClr>
            </a:solidFill>
          </a:endParaRPr>
        </a:p>
      </dgm:t>
    </dgm:pt>
    <dgm:pt modelId="{76BD819C-2126-4779-8E3F-9780A5FBE8C2}" type="sibTrans" cxnId="{E619AE2B-1DAB-4066-9F11-B79102CEFA72}">
      <dgm:prSet/>
      <dgm:spPr/>
      <dgm:t>
        <a:bodyPr/>
        <a:lstStyle/>
        <a:p>
          <a:endParaRPr lang="es-ES" sz="2400">
            <a:solidFill>
              <a:schemeClr val="tx1">
                <a:lumMod val="65000"/>
                <a:lumOff val="35000"/>
              </a:schemeClr>
            </a:solidFill>
          </a:endParaRPr>
        </a:p>
      </dgm:t>
    </dgm:pt>
    <dgm:pt modelId="{5F3D7794-6DC8-4DFC-88DA-2B2760BDD2BA}" type="pres">
      <dgm:prSet presAssocID="{8E66CEEB-7BFE-417B-99A1-FECE2404F86B}" presName="linear" presStyleCnt="0">
        <dgm:presLayoutVars>
          <dgm:dir/>
          <dgm:animLvl val="lvl"/>
          <dgm:resizeHandles val="exact"/>
        </dgm:presLayoutVars>
      </dgm:prSet>
      <dgm:spPr/>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3"/>
      <dgm:spPr/>
    </dgm:pt>
    <dgm:pt modelId="{D9B63E55-548F-4DDF-A1E5-151A68961746}" type="pres">
      <dgm:prSet presAssocID="{6AF29CE5-B251-403F-8119-302F8EC41FE4}" presName="parentText" presStyleLbl="node1" presStyleIdx="0" presStyleCnt="3">
        <dgm:presLayoutVars>
          <dgm:chMax val="0"/>
          <dgm:bulletEnabled val="1"/>
        </dgm:presLayoutVars>
      </dgm:prSet>
      <dgm:spPr/>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3" custLinFactNeighborX="5820" custLinFactNeighborY="21059">
        <dgm:presLayoutVars>
          <dgm:bulletEnabled val="1"/>
        </dgm:presLayoutVars>
      </dgm:prSet>
      <dgm:spPr>
        <a:solidFill>
          <a:srgbClr val="D12B31"/>
        </a:solidFill>
        <a:ln>
          <a:noFill/>
        </a:ln>
      </dgm:spPr>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3"/>
      <dgm:spPr/>
    </dgm:pt>
    <dgm:pt modelId="{B64425CD-F081-4326-B92D-F16C1DEE3F69}" type="pres">
      <dgm:prSet presAssocID="{C38A7AF7-EB72-4178-9901-35AD796111F1}" presName="parentText" presStyleLbl="node1" presStyleIdx="1" presStyleCnt="3">
        <dgm:presLayoutVars>
          <dgm:chMax val="0"/>
          <dgm:bulletEnabled val="1"/>
        </dgm:presLayoutVars>
      </dgm:prSet>
      <dgm:spPr/>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3">
        <dgm:presLayoutVars>
          <dgm:bulletEnabled val="1"/>
        </dgm:presLayoutVars>
      </dgm:prSet>
      <dgm:spPr>
        <a:solidFill>
          <a:srgbClr val="D12B31">
            <a:alpha val="90000"/>
          </a:srgbClr>
        </a:solidFill>
        <a:ln>
          <a:noFill/>
        </a:ln>
      </dgm:spPr>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3"/>
      <dgm:spPr/>
    </dgm:pt>
    <dgm:pt modelId="{055765DD-FD07-405E-93A4-7626738B8897}" type="pres">
      <dgm:prSet presAssocID="{88422FAF-1047-4F93-AE8E-8E727A593AAC}" presName="parentText" presStyleLbl="node1" presStyleIdx="2" presStyleCnt="3">
        <dgm:presLayoutVars>
          <dgm:chMax val="0"/>
          <dgm:bulletEnabled val="1"/>
        </dgm:presLayoutVars>
      </dgm:prSet>
      <dgm:spPr/>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3">
        <dgm:presLayoutVars>
          <dgm:bulletEnabled val="1"/>
        </dgm:presLayoutVars>
      </dgm:prSet>
      <dgm:spPr>
        <a:solidFill>
          <a:srgbClr val="D12B31">
            <a:alpha val="90000"/>
          </a:srgbClr>
        </a:solidFill>
        <a:ln>
          <a:noFill/>
        </a:ln>
      </dgm:spPr>
    </dgm:pt>
  </dgm:ptLst>
  <dgm:cxnLst>
    <dgm:cxn modelId="{B0188906-16B1-438E-9234-4DA364ACF570}" srcId="{8E66CEEB-7BFE-417B-99A1-FECE2404F86B}" destId="{C38A7AF7-EB72-4178-9901-35AD796111F1}" srcOrd="1" destOrd="0" parTransId="{36204A8F-0FA5-4601-8BDA-08B4E5BAB4A4}" sibTransId="{980D6350-56B4-4746-A4F3-EA7CAFEAE2B7}"/>
    <dgm:cxn modelId="{18C69B0F-849C-48EE-8D30-D914DBE83C06}" type="presOf" srcId="{88422FAF-1047-4F93-AE8E-8E727A593AAC}" destId="{055765DD-FD07-405E-93A4-7626738B8897}" srcOrd="1"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4DBE4D2E-C626-4F07-91D7-50103166C5A9}" srcId="{8E66CEEB-7BFE-417B-99A1-FECE2404F86B}" destId="{6AF29CE5-B251-403F-8119-302F8EC41FE4}" srcOrd="0" destOrd="0" parTransId="{3D3AFB27-8771-485B-BBAC-07A7F1AF5EA2}" sibTransId="{42A29616-FE8F-4680-92D9-E54429D7D16D}"/>
    <dgm:cxn modelId="{8F9CBB3A-573F-4BD6-B348-32E7973FE4B4}" type="presOf" srcId="{C38A7AF7-EB72-4178-9901-35AD796111F1}" destId="{B64425CD-F081-4326-B92D-F16C1DEE3F69}" srcOrd="1" destOrd="0" presId="urn:microsoft.com/office/officeart/2005/8/layout/list1"/>
    <dgm:cxn modelId="{B4EC5C5D-435C-43C5-917B-7A1BC455157F}" type="presOf" srcId="{88422FAF-1047-4F93-AE8E-8E727A593AAC}" destId="{5EBFD804-329E-42D8-ABD8-B254F7DADCF4}" srcOrd="0" destOrd="0" presId="urn:microsoft.com/office/officeart/2005/8/layout/list1"/>
    <dgm:cxn modelId="{1792BD7F-4420-4FB2-BBD6-39AF355E2240}" type="presOf" srcId="{8E66CEEB-7BFE-417B-99A1-FECE2404F86B}" destId="{5F3D7794-6DC8-4DFC-88DA-2B2760BDD2BA}" srcOrd="0" destOrd="0" presId="urn:microsoft.com/office/officeart/2005/8/layout/list1"/>
    <dgm:cxn modelId="{6993FCB9-0752-49B4-87A5-FA0CC2567B29}" type="presOf" srcId="{C38A7AF7-EB72-4178-9901-35AD796111F1}" destId="{7C637D9E-15AD-42AE-8757-A40F70EF2D40}" srcOrd="0" destOrd="0" presId="urn:microsoft.com/office/officeart/2005/8/layout/list1"/>
    <dgm:cxn modelId="{6F4C3BC3-BA4C-4897-88E8-C413A87C003C}" type="presOf" srcId="{6AF29CE5-B251-403F-8119-302F8EC41FE4}" destId="{3B081C1A-9F3E-4445-AA0A-D979F3B73698}" srcOrd="0" destOrd="0" presId="urn:microsoft.com/office/officeart/2005/8/layout/list1"/>
    <dgm:cxn modelId="{E9806DF8-ACBC-4DCD-A47A-9FF244B1CB35}" type="presOf" srcId="{6AF29CE5-B251-403F-8119-302F8EC41FE4}" destId="{D9B63E55-548F-4DDF-A1E5-151A68961746}" srcOrd="1" destOrd="0" presId="urn:microsoft.com/office/officeart/2005/8/layout/list1"/>
    <dgm:cxn modelId="{F27EB55B-6475-4D74-84FD-40908A1E4EB0}" type="presParOf" srcId="{5F3D7794-6DC8-4DFC-88DA-2B2760BDD2BA}" destId="{CC7441AC-9FD5-48E3-AB2D-347C52CFF78D}" srcOrd="0" destOrd="0" presId="urn:microsoft.com/office/officeart/2005/8/layout/list1"/>
    <dgm:cxn modelId="{6A574FC9-D0EC-47E1-A5B9-16EB17E6E1E3}" type="presParOf" srcId="{CC7441AC-9FD5-48E3-AB2D-347C52CFF78D}" destId="{3B081C1A-9F3E-4445-AA0A-D979F3B73698}" srcOrd="0" destOrd="0" presId="urn:microsoft.com/office/officeart/2005/8/layout/list1"/>
    <dgm:cxn modelId="{49C08482-3F15-4886-8D41-5897D015F5C7}" type="presParOf" srcId="{CC7441AC-9FD5-48E3-AB2D-347C52CFF78D}" destId="{D9B63E55-548F-4DDF-A1E5-151A68961746}" srcOrd="1" destOrd="0" presId="urn:microsoft.com/office/officeart/2005/8/layout/list1"/>
    <dgm:cxn modelId="{80A239CC-BE30-4B68-8ACF-63C79D483275}" type="presParOf" srcId="{5F3D7794-6DC8-4DFC-88DA-2B2760BDD2BA}" destId="{C41D877D-3F5F-4897-A8AF-402D35252B0A}" srcOrd="1" destOrd="0" presId="urn:microsoft.com/office/officeart/2005/8/layout/list1"/>
    <dgm:cxn modelId="{D7D501CD-442D-463C-A043-6DB2DCAD89F8}" type="presParOf" srcId="{5F3D7794-6DC8-4DFC-88DA-2B2760BDD2BA}" destId="{46F4D4B7-459F-461A-9DD0-05528C50D9A9}" srcOrd="2" destOrd="0" presId="urn:microsoft.com/office/officeart/2005/8/layout/list1"/>
    <dgm:cxn modelId="{8215BD05-D41B-432C-BDDD-8AD441949425}" type="presParOf" srcId="{5F3D7794-6DC8-4DFC-88DA-2B2760BDD2BA}" destId="{531E633A-302A-4707-A5AC-3131638751A8}" srcOrd="3" destOrd="0" presId="urn:microsoft.com/office/officeart/2005/8/layout/list1"/>
    <dgm:cxn modelId="{1636EDBA-026A-4275-A272-BE23B6588A88}" type="presParOf" srcId="{5F3D7794-6DC8-4DFC-88DA-2B2760BDD2BA}" destId="{EDC4EE0B-AE34-48A7-A44E-1643682B0F4B}" srcOrd="4" destOrd="0" presId="urn:microsoft.com/office/officeart/2005/8/layout/list1"/>
    <dgm:cxn modelId="{4913C623-299A-429D-A27C-790188A01B97}" type="presParOf" srcId="{EDC4EE0B-AE34-48A7-A44E-1643682B0F4B}" destId="{7C637D9E-15AD-42AE-8757-A40F70EF2D40}" srcOrd="0" destOrd="0" presId="urn:microsoft.com/office/officeart/2005/8/layout/list1"/>
    <dgm:cxn modelId="{25AE3A81-F12C-4EC0-86A8-95624C26667B}" type="presParOf" srcId="{EDC4EE0B-AE34-48A7-A44E-1643682B0F4B}" destId="{B64425CD-F081-4326-B92D-F16C1DEE3F69}" srcOrd="1" destOrd="0" presId="urn:microsoft.com/office/officeart/2005/8/layout/list1"/>
    <dgm:cxn modelId="{8920FD83-AE4A-4B83-8EB7-4A8643F511A9}" type="presParOf" srcId="{5F3D7794-6DC8-4DFC-88DA-2B2760BDD2BA}" destId="{6DBC4851-C652-41F9-AE6B-3B40ED91EB43}" srcOrd="5" destOrd="0" presId="urn:microsoft.com/office/officeart/2005/8/layout/list1"/>
    <dgm:cxn modelId="{F4708CEC-0D3F-4B71-95B1-1E780B99D79A}" type="presParOf" srcId="{5F3D7794-6DC8-4DFC-88DA-2B2760BDD2BA}" destId="{9184BC47-CF22-472D-8580-1A5B6BE7129D}" srcOrd="6" destOrd="0" presId="urn:microsoft.com/office/officeart/2005/8/layout/list1"/>
    <dgm:cxn modelId="{AB83C808-2B96-40B4-8B41-9B53E0068872}" type="presParOf" srcId="{5F3D7794-6DC8-4DFC-88DA-2B2760BDD2BA}" destId="{34016DB0-16DB-4FB7-9F61-9C90576E70DE}" srcOrd="7" destOrd="0" presId="urn:microsoft.com/office/officeart/2005/8/layout/list1"/>
    <dgm:cxn modelId="{8A9FC5B4-22AE-487F-AE04-FE4EC17BFE93}" type="presParOf" srcId="{5F3D7794-6DC8-4DFC-88DA-2B2760BDD2BA}" destId="{42DDBAE1-3AFF-4268-97EE-7791127B3A34}" srcOrd="8" destOrd="0" presId="urn:microsoft.com/office/officeart/2005/8/layout/list1"/>
    <dgm:cxn modelId="{80793E97-6B78-4060-96A1-3B983C801F33}" type="presParOf" srcId="{42DDBAE1-3AFF-4268-97EE-7791127B3A34}" destId="{5EBFD804-329E-42D8-ABD8-B254F7DADCF4}" srcOrd="0" destOrd="0" presId="urn:microsoft.com/office/officeart/2005/8/layout/list1"/>
    <dgm:cxn modelId="{BC8C1BB5-C8D2-4934-8656-0E3DFBFCFFB3}" type="presParOf" srcId="{42DDBAE1-3AFF-4268-97EE-7791127B3A34}" destId="{055765DD-FD07-405E-93A4-7626738B8897}" srcOrd="1" destOrd="0" presId="urn:microsoft.com/office/officeart/2005/8/layout/list1"/>
    <dgm:cxn modelId="{E5BE48BA-FC21-4177-BA4F-A11BCCAC8788}" type="presParOf" srcId="{5F3D7794-6DC8-4DFC-88DA-2B2760BDD2BA}" destId="{D61B35A8-9BD8-436D-BF03-9765F9CFA3ED}" srcOrd="9" destOrd="0" presId="urn:microsoft.com/office/officeart/2005/8/layout/list1"/>
    <dgm:cxn modelId="{810A1E0E-821B-4D15-9C84-407D4D105B4E}" type="presParOf" srcId="{5F3D7794-6DC8-4DFC-88DA-2B2760BDD2BA}" destId="{0BA9438C-98ED-463E-BC6C-CE33B8E1775D}"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2228" y="500359"/>
          <a:ext cx="1768258" cy="55507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Acompañar</a:t>
          </a:r>
        </a:p>
      </dsp:txBody>
      <dsp:txXfrm>
        <a:off x="18485" y="516616"/>
        <a:ext cx="1735744" cy="522557"/>
      </dsp:txXfrm>
    </dsp:sp>
    <dsp:sp modelId="{5545E0CC-7E3E-4709-BA07-656E562CD415}">
      <dsp:nvSpPr>
        <dsp:cNvPr id="0" name=""/>
        <dsp:cNvSpPr/>
      </dsp:nvSpPr>
      <dsp:spPr>
        <a:xfrm>
          <a:off x="1947312" y="500359"/>
          <a:ext cx="1768258" cy="143460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Educar en el uso seguro y responsable</a:t>
          </a:r>
        </a:p>
      </dsp:txBody>
      <dsp:txXfrm>
        <a:off x="1989330" y="542377"/>
        <a:ext cx="1684222" cy="1350564"/>
      </dsp:txXfrm>
    </dsp:sp>
    <dsp:sp modelId="{E61F1F12-8614-4F5F-9159-47D70370D400}">
      <dsp:nvSpPr>
        <dsp:cNvPr id="0" name=""/>
        <dsp:cNvSpPr/>
      </dsp:nvSpPr>
      <dsp:spPr>
        <a:xfrm>
          <a:off x="3892396" y="500359"/>
          <a:ext cx="1768258" cy="126574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Velar. Reducir riesgos</a:t>
          </a:r>
        </a:p>
      </dsp:txBody>
      <dsp:txXfrm>
        <a:off x="3929468" y="537431"/>
        <a:ext cx="1694114" cy="1191596"/>
      </dsp:txXfrm>
    </dsp:sp>
    <dsp:sp modelId="{C1F067E8-DF96-4DC8-9A47-32FD16DEFC52}">
      <dsp:nvSpPr>
        <dsp:cNvPr id="0" name=""/>
        <dsp:cNvSpPr/>
      </dsp:nvSpPr>
      <dsp:spPr>
        <a:xfrm>
          <a:off x="5837480" y="500359"/>
          <a:ext cx="1768258" cy="91392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Ofrecer soluciones </a:t>
          </a:r>
        </a:p>
      </dsp:txBody>
      <dsp:txXfrm>
        <a:off x="5864248" y="527127"/>
        <a:ext cx="1714722" cy="860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6697A-0668-4EFC-A636-70412BC9DAB2}">
      <dsp:nvSpPr>
        <dsp:cNvPr id="0" name=""/>
        <dsp:cNvSpPr/>
      </dsp:nvSpPr>
      <dsp:spPr>
        <a:xfrm>
          <a:off x="3750918" y="1421926"/>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75B3-5F1D-477C-887C-A3265D7C4FFD}">
      <dsp:nvSpPr>
        <dsp:cNvPr id="0" name=""/>
        <dsp:cNvSpPr/>
      </dsp:nvSpPr>
      <dsp:spPr>
        <a:xfrm>
          <a:off x="4182526" y="1577974"/>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lumMod val="65000"/>
                  <a:lumOff val="35000"/>
                </a:schemeClr>
              </a:solidFill>
            </a:rPr>
            <a:t>Normalizar</a:t>
          </a:r>
        </a:p>
      </dsp:txBody>
      <dsp:txXfrm>
        <a:off x="4200808" y="1596256"/>
        <a:ext cx="1328969" cy="587628"/>
      </dsp:txXfrm>
    </dsp:sp>
    <dsp:sp modelId="{8C134B12-F8FC-4A22-A63E-ADD7B554E79A}">
      <dsp:nvSpPr>
        <dsp:cNvPr id="0" name=""/>
        <dsp:cNvSpPr/>
      </dsp:nvSpPr>
      <dsp:spPr>
        <a:xfrm>
          <a:off x="1853927" y="1421926"/>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21E7B-3919-4205-B62D-6820971DAF31}">
      <dsp:nvSpPr>
        <dsp:cNvPr id="0" name=""/>
        <dsp:cNvSpPr/>
      </dsp:nvSpPr>
      <dsp:spPr>
        <a:xfrm>
          <a:off x="2285161" y="1577974"/>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lumMod val="65000"/>
                  <a:lumOff val="35000"/>
                </a:schemeClr>
              </a:solidFill>
            </a:rPr>
            <a:t>Aprender</a:t>
          </a:r>
        </a:p>
      </dsp:txBody>
      <dsp:txXfrm>
        <a:off x="2303443" y="1596256"/>
        <a:ext cx="1328969" cy="587628"/>
      </dsp:txXfrm>
    </dsp:sp>
    <dsp:sp modelId="{68937A55-EA9B-4B07-849F-B81ABE2AF207}">
      <dsp:nvSpPr>
        <dsp:cNvPr id="0" name=""/>
        <dsp:cNvSpPr/>
      </dsp:nvSpPr>
      <dsp:spPr>
        <a:xfrm>
          <a:off x="245163" y="1452006"/>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72EB01-2105-4ABB-90B4-4266BFB57597}">
      <dsp:nvSpPr>
        <dsp:cNvPr id="0" name=""/>
        <dsp:cNvSpPr/>
      </dsp:nvSpPr>
      <dsp:spPr>
        <a:xfrm>
          <a:off x="460169" y="1608054"/>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lumMod val="65000"/>
                  <a:lumOff val="35000"/>
                </a:schemeClr>
              </a:solidFill>
            </a:rPr>
            <a:t>Reflexionar</a:t>
          </a:r>
        </a:p>
      </dsp:txBody>
      <dsp:txXfrm>
        <a:off x="478451" y="1626336"/>
        <a:ext cx="1328969" cy="587628"/>
      </dsp:txXfrm>
    </dsp:sp>
    <dsp:sp modelId="{ED85A858-52C7-41A2-9BB8-2680842546A4}">
      <dsp:nvSpPr>
        <dsp:cNvPr id="0" name=""/>
        <dsp:cNvSpPr/>
      </dsp:nvSpPr>
      <dsp:spPr>
        <a:xfrm>
          <a:off x="5659163" y="1421926"/>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302F3B-A464-4217-A472-56189D9EA15A}">
      <dsp:nvSpPr>
        <dsp:cNvPr id="0" name=""/>
        <dsp:cNvSpPr/>
      </dsp:nvSpPr>
      <dsp:spPr>
        <a:xfrm>
          <a:off x="5979282" y="1577974"/>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lumMod val="65000"/>
                  <a:lumOff val="35000"/>
                </a:schemeClr>
              </a:solidFill>
            </a:rPr>
            <a:t>Inventar</a:t>
          </a:r>
        </a:p>
      </dsp:txBody>
      <dsp:txXfrm>
        <a:off x="5997564" y="1596256"/>
        <a:ext cx="1328969" cy="5876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1879" y="461834"/>
          <a:ext cx="1830998" cy="184068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Presta </a:t>
          </a:r>
          <a:r>
            <a:rPr lang="es-ES" sz="2000" kern="1200" dirty="0">
              <a:solidFill>
                <a:srgbClr val="FF0000"/>
              </a:solidFill>
            </a:rPr>
            <a:t>atención</a:t>
          </a:r>
          <a:r>
            <a:rPr lang="es-ES" sz="2000" kern="1200" dirty="0">
              <a:solidFill>
                <a:schemeClr val="tx1">
                  <a:lumMod val="65000"/>
                  <a:lumOff val="35000"/>
                </a:schemeClr>
              </a:solidFill>
            </a:rPr>
            <a:t> a lo que hace mientras está conectado</a:t>
          </a:r>
        </a:p>
      </dsp:txBody>
      <dsp:txXfrm>
        <a:off x="55507" y="515462"/>
        <a:ext cx="1723742" cy="1733425"/>
      </dsp:txXfrm>
    </dsp:sp>
    <dsp:sp modelId="{5545E0CC-7E3E-4709-BA07-656E562CD415}">
      <dsp:nvSpPr>
        <dsp:cNvPr id="0" name=""/>
        <dsp:cNvSpPr/>
      </dsp:nvSpPr>
      <dsp:spPr>
        <a:xfrm>
          <a:off x="2015978" y="461834"/>
          <a:ext cx="1830998" cy="172920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Supervisa, </a:t>
          </a:r>
          <a:r>
            <a:rPr lang="es-ES" sz="2000" kern="1200" dirty="0">
              <a:solidFill>
                <a:srgbClr val="FF0000"/>
              </a:solidFill>
            </a:rPr>
            <a:t>acompáñale</a:t>
          </a:r>
          <a:r>
            <a:rPr lang="es-ES" sz="2000" kern="1200" dirty="0">
              <a:solidFill>
                <a:schemeClr val="tx1">
                  <a:lumMod val="65000"/>
                  <a:lumOff val="35000"/>
                </a:schemeClr>
              </a:solidFill>
            </a:rPr>
            <a:t> durante la búsqueda y su aprendizaje</a:t>
          </a:r>
        </a:p>
      </dsp:txBody>
      <dsp:txXfrm>
        <a:off x="2066625" y="512481"/>
        <a:ext cx="1729704" cy="1627907"/>
      </dsp:txXfrm>
    </dsp:sp>
    <dsp:sp modelId="{E61F1F12-8614-4F5F-9159-47D70370D400}">
      <dsp:nvSpPr>
        <dsp:cNvPr id="0" name=""/>
        <dsp:cNvSpPr/>
      </dsp:nvSpPr>
      <dsp:spPr>
        <a:xfrm>
          <a:off x="4030077" y="461834"/>
          <a:ext cx="2150416" cy="2130453"/>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FF0000"/>
              </a:solidFill>
            </a:rPr>
            <a:t>Dialoga</a:t>
          </a:r>
          <a:r>
            <a:rPr lang="es-ES" sz="2000" kern="1200" dirty="0">
              <a:solidFill>
                <a:schemeClr val="tx1">
                  <a:lumMod val="65000"/>
                  <a:lumOff val="35000"/>
                </a:schemeClr>
              </a:solidFill>
            </a:rPr>
            <a:t> sobre el uso de Internet y el comportamiento seguro y responsable</a:t>
          </a:r>
        </a:p>
      </dsp:txBody>
      <dsp:txXfrm>
        <a:off x="4092476" y="524233"/>
        <a:ext cx="2025618" cy="2005655"/>
      </dsp:txXfrm>
    </dsp:sp>
    <dsp:sp modelId="{C1F067E8-DF96-4DC8-9A47-32FD16DEFC52}">
      <dsp:nvSpPr>
        <dsp:cNvPr id="0" name=""/>
        <dsp:cNvSpPr/>
      </dsp:nvSpPr>
      <dsp:spPr>
        <a:xfrm>
          <a:off x="6363593" y="461834"/>
          <a:ext cx="1830998" cy="1101607"/>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Crea un clima de </a:t>
          </a:r>
          <a:r>
            <a:rPr lang="es-ES" sz="2000" kern="1200" dirty="0">
              <a:solidFill>
                <a:srgbClr val="FF0000"/>
              </a:solidFill>
            </a:rPr>
            <a:t>confianza</a:t>
          </a:r>
          <a:r>
            <a:rPr lang="es-ES" sz="2000" kern="1200" dirty="0">
              <a:solidFill>
                <a:schemeClr val="tx1">
                  <a:lumMod val="65000"/>
                  <a:lumOff val="35000"/>
                </a:schemeClr>
              </a:solidFill>
            </a:rPr>
            <a:t> y respeto mutuo</a:t>
          </a:r>
        </a:p>
      </dsp:txBody>
      <dsp:txXfrm>
        <a:off x="6395858" y="494099"/>
        <a:ext cx="1766468" cy="10370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E5051-6494-41D5-A8F2-D139F420B404}">
      <dsp:nvSpPr>
        <dsp:cNvPr id="0" name=""/>
        <dsp:cNvSpPr/>
      </dsp:nvSpPr>
      <dsp:spPr>
        <a:xfrm>
          <a:off x="533416" y="1949"/>
          <a:ext cx="1721287" cy="1032772"/>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No demonices la tecnología</a:t>
          </a:r>
        </a:p>
      </dsp:txBody>
      <dsp:txXfrm>
        <a:off x="533416" y="1949"/>
        <a:ext cx="1721287" cy="1032772"/>
      </dsp:txXfrm>
    </dsp:sp>
    <dsp:sp modelId="{83FE825A-5911-4CFA-A9CC-2CC2F919631B}">
      <dsp:nvSpPr>
        <dsp:cNvPr id="0" name=""/>
        <dsp:cNvSpPr/>
      </dsp:nvSpPr>
      <dsp:spPr>
        <a:xfrm>
          <a:off x="2426832" y="1949"/>
          <a:ext cx="1721287" cy="1032772"/>
        </a:xfrm>
        <a:prstGeom prst="rect">
          <a:avLst/>
        </a:prstGeom>
        <a:solidFill>
          <a:schemeClr val="accent1">
            <a:shade val="50000"/>
            <a:hueOff val="21616"/>
            <a:satOff val="842"/>
            <a:lumOff val="123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Elige contenidos apropiados a su edad</a:t>
          </a:r>
        </a:p>
      </dsp:txBody>
      <dsp:txXfrm>
        <a:off x="2426832" y="1949"/>
        <a:ext cx="1721287" cy="1032772"/>
      </dsp:txXfrm>
    </dsp:sp>
    <dsp:sp modelId="{E788AAEB-B731-4ABC-8F5F-542A4E232090}">
      <dsp:nvSpPr>
        <dsp:cNvPr id="0" name=""/>
        <dsp:cNvSpPr/>
      </dsp:nvSpPr>
      <dsp:spPr>
        <a:xfrm>
          <a:off x="533416" y="1206850"/>
          <a:ext cx="1721287" cy="1032772"/>
        </a:xfrm>
        <a:prstGeom prst="rect">
          <a:avLst/>
        </a:prstGeom>
        <a:solidFill>
          <a:schemeClr val="accent1">
            <a:shade val="50000"/>
            <a:hueOff val="43233"/>
            <a:satOff val="1683"/>
            <a:lumOff val="247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Fórmate en aspectos básicos de Internet</a:t>
          </a:r>
        </a:p>
      </dsp:txBody>
      <dsp:txXfrm>
        <a:off x="533416" y="1206850"/>
        <a:ext cx="1721287" cy="1032772"/>
      </dsp:txXfrm>
    </dsp:sp>
    <dsp:sp modelId="{5BC0B749-A549-43BE-9D20-D4F61BAF7CA2}">
      <dsp:nvSpPr>
        <dsp:cNvPr id="0" name=""/>
        <dsp:cNvSpPr/>
      </dsp:nvSpPr>
      <dsp:spPr>
        <a:xfrm>
          <a:off x="2426832" y="1206850"/>
          <a:ext cx="1721287" cy="1032772"/>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Dialoga. Interésate por lo que hace en línea</a:t>
          </a:r>
        </a:p>
      </dsp:txBody>
      <dsp:txXfrm>
        <a:off x="2426832" y="1206850"/>
        <a:ext cx="1721287" cy="1032772"/>
      </dsp:txXfrm>
    </dsp:sp>
    <dsp:sp modelId="{71A0FBBD-DD17-4BC7-AA93-13BAB3BBC387}">
      <dsp:nvSpPr>
        <dsp:cNvPr id="0" name=""/>
        <dsp:cNvSpPr/>
      </dsp:nvSpPr>
      <dsp:spPr>
        <a:xfrm>
          <a:off x="533416" y="2411751"/>
          <a:ext cx="1721287" cy="1032772"/>
        </a:xfrm>
        <a:prstGeom prst="rect">
          <a:avLst/>
        </a:prstGeom>
        <a:solidFill>
          <a:srgbClr val="D832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u="none" strike="noStrike" kern="1200" baseline="0">
              <a:latin typeface="+mn-lt"/>
              <a:ea typeface="+mn-ea"/>
              <a:cs typeface="+mn-cs"/>
            </a:rPr>
            <a:t>Que se sienta cómodo solicitando tu ayuda</a:t>
          </a:r>
          <a:endParaRPr lang="es-ES" sz="1600" kern="1200" dirty="0"/>
        </a:p>
      </dsp:txBody>
      <dsp:txXfrm>
        <a:off x="533416" y="2411751"/>
        <a:ext cx="1721287" cy="1032772"/>
      </dsp:txXfrm>
    </dsp:sp>
    <dsp:sp modelId="{B716E927-63CF-40EB-B89A-ADC17F55F528}">
      <dsp:nvSpPr>
        <dsp:cNvPr id="0" name=""/>
        <dsp:cNvSpPr/>
      </dsp:nvSpPr>
      <dsp:spPr>
        <a:xfrm>
          <a:off x="2426832" y="2411751"/>
          <a:ext cx="1721287" cy="1032772"/>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Conoce su actividad en Redes sociales</a:t>
          </a:r>
          <a:endParaRPr lang="es-ES" sz="1600" kern="1200" dirty="0"/>
        </a:p>
      </dsp:txBody>
      <dsp:txXfrm>
        <a:off x="2426832" y="2411751"/>
        <a:ext cx="1721287" cy="1032772"/>
      </dsp:txXfrm>
    </dsp:sp>
    <dsp:sp modelId="{A77E66B7-E676-4D6B-BF1B-0CBAFAFBD66E}">
      <dsp:nvSpPr>
        <dsp:cNvPr id="0" name=""/>
        <dsp:cNvSpPr/>
      </dsp:nvSpPr>
      <dsp:spPr>
        <a:xfrm>
          <a:off x="1480124" y="3616653"/>
          <a:ext cx="1721287" cy="1032772"/>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t>Sé el mejor ejemplo</a:t>
          </a:r>
        </a:p>
      </dsp:txBody>
      <dsp:txXfrm>
        <a:off x="1480124" y="3616653"/>
        <a:ext cx="1721287" cy="10327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8D4DE-07DF-4BBF-9DA0-B1E1F19F5D5D}">
      <dsp:nvSpPr>
        <dsp:cNvPr id="0" name=""/>
        <dsp:cNvSpPr/>
      </dsp:nvSpPr>
      <dsp:spPr>
        <a:xfrm>
          <a:off x="0" y="760313"/>
          <a:ext cx="1867792" cy="1120675"/>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Pensar críticamente sobre lo que encuentra en línea</a:t>
          </a:r>
        </a:p>
      </dsp:txBody>
      <dsp:txXfrm>
        <a:off x="0" y="760313"/>
        <a:ext cx="1867792" cy="1120675"/>
      </dsp:txXfrm>
    </dsp:sp>
    <dsp:sp modelId="{44BFA3D7-4117-4607-98E6-E775F023B5DB}">
      <dsp:nvSpPr>
        <dsp:cNvPr id="0" name=""/>
        <dsp:cNvSpPr/>
      </dsp:nvSpPr>
      <dsp:spPr>
        <a:xfrm>
          <a:off x="2054572" y="760313"/>
          <a:ext cx="1867792" cy="1120675"/>
        </a:xfrm>
        <a:prstGeom prst="rect">
          <a:avLst/>
        </a:prstGeom>
        <a:solidFill>
          <a:schemeClr val="accent1">
            <a:shade val="50000"/>
            <a:hueOff val="16813"/>
            <a:satOff val="655"/>
            <a:lumOff val="96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Mantener en privado su información personal. Discreción en la publicación de fotos</a:t>
          </a:r>
        </a:p>
      </dsp:txBody>
      <dsp:txXfrm>
        <a:off x="2054572" y="760313"/>
        <a:ext cx="1867792" cy="1120675"/>
      </dsp:txXfrm>
    </dsp:sp>
    <dsp:sp modelId="{81274F89-65A7-490D-9370-A34339C2BA56}">
      <dsp:nvSpPr>
        <dsp:cNvPr id="0" name=""/>
        <dsp:cNvSpPr/>
      </dsp:nvSpPr>
      <dsp:spPr>
        <a:xfrm>
          <a:off x="4109144" y="760313"/>
          <a:ext cx="1867792" cy="1120675"/>
        </a:xfrm>
        <a:prstGeom prst="rect">
          <a:avLst/>
        </a:prstGeom>
        <a:solidFill>
          <a:schemeClr val="accent1">
            <a:shade val="50000"/>
            <a:hueOff val="33625"/>
            <a:satOff val="1309"/>
            <a:lumOff val="192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No fiarse al 100% de con quién habla en Internet</a:t>
          </a:r>
        </a:p>
      </dsp:txBody>
      <dsp:txXfrm>
        <a:off x="4109144" y="760313"/>
        <a:ext cx="1867792" cy="1120675"/>
      </dsp:txXfrm>
    </dsp:sp>
    <dsp:sp modelId="{B1ED3C8A-7ECA-44F0-A712-98C61B3F6F59}">
      <dsp:nvSpPr>
        <dsp:cNvPr id="0" name=""/>
        <dsp:cNvSpPr/>
      </dsp:nvSpPr>
      <dsp:spPr>
        <a:xfrm>
          <a:off x="0" y="2067768"/>
          <a:ext cx="1867792" cy="1120675"/>
        </a:xfrm>
        <a:prstGeom prst="rect">
          <a:avLst/>
        </a:prstGeom>
        <a:solidFill>
          <a:srgbClr val="DE4F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Respetar a los demás</a:t>
          </a:r>
        </a:p>
      </dsp:txBody>
      <dsp:txXfrm>
        <a:off x="0" y="2067768"/>
        <a:ext cx="1867792" cy="1120675"/>
      </dsp:txXfrm>
    </dsp:sp>
    <dsp:sp modelId="{E6B04E06-9FA5-41B4-86D7-3866E0996E52}">
      <dsp:nvSpPr>
        <dsp:cNvPr id="0" name=""/>
        <dsp:cNvSpPr/>
      </dsp:nvSpPr>
      <dsp:spPr>
        <a:xfrm>
          <a:off x="2054572" y="2067768"/>
          <a:ext cx="1867792" cy="1120675"/>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Establecer contraseñas seguras. Proteger la seguridad en todos sus dispositivos</a:t>
          </a:r>
        </a:p>
      </dsp:txBody>
      <dsp:txXfrm>
        <a:off x="2054572" y="2067768"/>
        <a:ext cx="1867792" cy="1120675"/>
      </dsp:txXfrm>
    </dsp:sp>
    <dsp:sp modelId="{3391A47C-CD3B-4171-996B-64FDEEE38F9B}">
      <dsp:nvSpPr>
        <dsp:cNvPr id="0" name=""/>
        <dsp:cNvSpPr/>
      </dsp:nvSpPr>
      <dsp:spPr>
        <a:xfrm>
          <a:off x="4109144" y="2067768"/>
          <a:ext cx="1867792" cy="1120675"/>
        </a:xfrm>
        <a:prstGeom prst="rect">
          <a:avLst/>
        </a:prstGeom>
        <a:solidFill>
          <a:srgbClr val="D3282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Reducir el riesgo de infecciones</a:t>
          </a:r>
        </a:p>
      </dsp:txBody>
      <dsp:txXfrm>
        <a:off x="4109144" y="2067768"/>
        <a:ext cx="1867792" cy="1120675"/>
      </dsp:txXfrm>
    </dsp:sp>
    <dsp:sp modelId="{5C1A4E9D-9D44-496E-86AC-D9C6CEDB7779}">
      <dsp:nvSpPr>
        <dsp:cNvPr id="0" name=""/>
        <dsp:cNvSpPr/>
      </dsp:nvSpPr>
      <dsp:spPr>
        <a:xfrm>
          <a:off x="0" y="3375223"/>
          <a:ext cx="1867792" cy="1120675"/>
        </a:xfrm>
        <a:prstGeom prst="rect">
          <a:avLst/>
        </a:prstGeom>
        <a:solidFill>
          <a:srgbClr val="D3282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Desconectar todas las opciones de conectividad si no se utilizan</a:t>
          </a:r>
        </a:p>
      </dsp:txBody>
      <dsp:txXfrm>
        <a:off x="0" y="3375223"/>
        <a:ext cx="1867792" cy="1120675"/>
      </dsp:txXfrm>
    </dsp:sp>
    <dsp:sp modelId="{1DD41C8D-089A-4D04-96D9-34F25F1997A8}">
      <dsp:nvSpPr>
        <dsp:cNvPr id="0" name=""/>
        <dsp:cNvSpPr/>
      </dsp:nvSpPr>
      <dsp:spPr>
        <a:xfrm>
          <a:off x="2054572" y="3375223"/>
          <a:ext cx="1867792" cy="1120675"/>
        </a:xfrm>
        <a:prstGeom prst="rect">
          <a:avLst/>
        </a:prstGeom>
        <a:solidFill>
          <a:srgbClr val="DE4F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Desconectar de Internet y apagar los dispositivos que no se estén utilizando</a:t>
          </a:r>
        </a:p>
      </dsp:txBody>
      <dsp:txXfrm>
        <a:off x="2054572" y="3375223"/>
        <a:ext cx="1867792" cy="1120675"/>
      </dsp:txXfrm>
    </dsp:sp>
    <dsp:sp modelId="{1B7FB122-6387-4FBB-818D-27F8CF011AF2}">
      <dsp:nvSpPr>
        <dsp:cNvPr id="0" name=""/>
        <dsp:cNvSpPr/>
      </dsp:nvSpPr>
      <dsp:spPr>
        <a:xfrm>
          <a:off x="4109144" y="3375223"/>
          <a:ext cx="1867792" cy="1120675"/>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Mantener el equilibrio en el tiempo de uso de las TIC</a:t>
          </a:r>
        </a:p>
      </dsp:txBody>
      <dsp:txXfrm>
        <a:off x="4109144" y="3375223"/>
        <a:ext cx="1867792" cy="11206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658414" y="0"/>
          <a:ext cx="2010739" cy="2244761"/>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dirty="0">
              <a:solidFill>
                <a:schemeClr val="tx1"/>
              </a:solidFill>
              <a:latin typeface="+mn-lt"/>
              <a:ea typeface="+mn-ea"/>
              <a:cs typeface="+mn-cs"/>
            </a:rPr>
            <a:t>Establece reglas y límites, atendiendo al sentido común y a la madurez del menor</a:t>
          </a:r>
          <a:endParaRPr lang="es-ES" sz="2000" kern="1200" dirty="0"/>
        </a:p>
      </dsp:txBody>
      <dsp:txXfrm>
        <a:off x="717307" y="58893"/>
        <a:ext cx="1892953" cy="2126975"/>
      </dsp:txXfrm>
    </dsp:sp>
    <dsp:sp modelId="{5545E0CC-7E3E-4709-BA07-656E562CD415}">
      <dsp:nvSpPr>
        <dsp:cNvPr id="0" name=""/>
        <dsp:cNvSpPr/>
      </dsp:nvSpPr>
      <dsp:spPr>
        <a:xfrm>
          <a:off x="3240364" y="792089"/>
          <a:ext cx="2010739" cy="2108807"/>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a:solidFill>
                <a:schemeClr val="tx1"/>
              </a:solidFill>
              <a:latin typeface="+mn-lt"/>
              <a:ea typeface="+mn-ea"/>
              <a:cs typeface="+mn-cs"/>
            </a:rPr>
            <a:t>Conoce y usa las herramientas de control parental</a:t>
          </a:r>
          <a:endParaRPr lang="es-ES" sz="2000" kern="1200" dirty="0"/>
        </a:p>
      </dsp:txBody>
      <dsp:txXfrm>
        <a:off x="3299257" y="850982"/>
        <a:ext cx="1892953" cy="1991021"/>
      </dsp:txXfrm>
    </dsp:sp>
    <dsp:sp modelId="{E61F1F12-8614-4F5F-9159-47D70370D400}">
      <dsp:nvSpPr>
        <dsp:cNvPr id="0" name=""/>
        <dsp:cNvSpPr/>
      </dsp:nvSpPr>
      <dsp:spPr>
        <a:xfrm>
          <a:off x="5544611" y="3351"/>
          <a:ext cx="2010739" cy="3453033"/>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dirty="0">
              <a:solidFill>
                <a:schemeClr val="tx1"/>
              </a:solidFill>
              <a:latin typeface="+mn-lt"/>
              <a:ea typeface="+mn-ea"/>
              <a:cs typeface="+mn-cs"/>
            </a:rPr>
            <a:t>Prepara un entorno TIC ajustado a la madurez del menor: cuentas de usuario específicas, buscadores y navegadores infantiles</a:t>
          </a:r>
          <a:endParaRPr lang="es-ES" sz="2000" kern="1200" dirty="0"/>
        </a:p>
      </dsp:txBody>
      <dsp:txXfrm>
        <a:off x="5603504" y="62244"/>
        <a:ext cx="1892953" cy="33352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1021294"/>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270547" y="755614"/>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Escucha y dialoga sobre lo sucedido</a:t>
          </a:r>
        </a:p>
      </dsp:txBody>
      <dsp:txXfrm>
        <a:off x="296486" y="781553"/>
        <a:ext cx="3735782" cy="479482"/>
      </dsp:txXfrm>
    </dsp:sp>
    <dsp:sp modelId="{9184BC47-CF22-472D-8580-1A5B6BE7129D}">
      <dsp:nvSpPr>
        <dsp:cNvPr id="0" name=""/>
        <dsp:cNvSpPr/>
      </dsp:nvSpPr>
      <dsp:spPr>
        <a:xfrm>
          <a:off x="0" y="1837774"/>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270547" y="157209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Refuerza su autoestima. No le culpes</a:t>
          </a:r>
        </a:p>
      </dsp:txBody>
      <dsp:txXfrm>
        <a:off x="296486" y="1598034"/>
        <a:ext cx="3735782" cy="479482"/>
      </dsp:txXfrm>
    </dsp:sp>
    <dsp:sp modelId="{0BA9438C-98ED-463E-BC6C-CE33B8E1775D}">
      <dsp:nvSpPr>
        <dsp:cNvPr id="0" name=""/>
        <dsp:cNvSpPr/>
      </dsp:nvSpPr>
      <dsp:spPr>
        <a:xfrm>
          <a:off x="0" y="2654255"/>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270547" y="238857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Actúa. Traza un plan</a:t>
          </a:r>
        </a:p>
      </dsp:txBody>
      <dsp:txXfrm>
        <a:off x="296486" y="2414514"/>
        <a:ext cx="3735782" cy="479482"/>
      </dsp:txXfrm>
    </dsp:sp>
    <dsp:sp modelId="{0D002160-7656-4478-84F4-7AF15A153E0B}">
      <dsp:nvSpPr>
        <dsp:cNvPr id="0" name=""/>
        <dsp:cNvSpPr/>
      </dsp:nvSpPr>
      <dsp:spPr>
        <a:xfrm>
          <a:off x="0" y="3470735"/>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FD9AF69-661F-41AB-BEB9-25202EC655C9}">
      <dsp:nvSpPr>
        <dsp:cNvPr id="0" name=""/>
        <dsp:cNvSpPr/>
      </dsp:nvSpPr>
      <dsp:spPr>
        <a:xfrm>
          <a:off x="270547" y="320505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Comunícate con el centro educativo</a:t>
          </a:r>
        </a:p>
      </dsp:txBody>
      <dsp:txXfrm>
        <a:off x="296486" y="3230994"/>
        <a:ext cx="3735782" cy="4794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415994"/>
          <a:ext cx="3888432" cy="655200"/>
        </a:xfrm>
        <a:prstGeom prst="rect">
          <a:avLst/>
        </a:prstGeom>
        <a:solidFill>
          <a:srgbClr val="D12B31"/>
        </a:solidFill>
        <a:ln w="25400" cap="flat" cmpd="sng" algn="ctr">
          <a:no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194421" y="266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Si afecta a su salud, informa al pediatra </a:t>
          </a:r>
        </a:p>
      </dsp:txBody>
      <dsp:txXfrm>
        <a:off x="231888" y="40134"/>
        <a:ext cx="2646968" cy="692586"/>
      </dsp:txXfrm>
    </dsp:sp>
    <dsp:sp modelId="{9184BC47-CF22-472D-8580-1A5B6BE7129D}">
      <dsp:nvSpPr>
        <dsp:cNvPr id="0" name=""/>
        <dsp:cNvSpPr/>
      </dsp:nvSpPr>
      <dsp:spPr>
        <a:xfrm>
          <a:off x="0" y="1565787"/>
          <a:ext cx="3888432" cy="655200"/>
        </a:xfrm>
        <a:prstGeom prst="rect">
          <a:avLst/>
        </a:prstGeom>
        <a:solidFill>
          <a:srgbClr val="D12B31">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194421" y="118202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Aconséjale sobre cómo actuar en futuras ocasiones</a:t>
          </a:r>
        </a:p>
      </dsp:txBody>
      <dsp:txXfrm>
        <a:off x="231888" y="1219494"/>
        <a:ext cx="2646968" cy="692586"/>
      </dsp:txXfrm>
    </dsp:sp>
    <dsp:sp modelId="{0BA9438C-98ED-463E-BC6C-CE33B8E1775D}">
      <dsp:nvSpPr>
        <dsp:cNvPr id="0" name=""/>
        <dsp:cNvSpPr/>
      </dsp:nvSpPr>
      <dsp:spPr>
        <a:xfrm>
          <a:off x="0" y="2745147"/>
          <a:ext cx="3888432" cy="655200"/>
        </a:xfrm>
        <a:prstGeom prst="rect">
          <a:avLst/>
        </a:prstGeom>
        <a:solidFill>
          <a:srgbClr val="D12B31">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194421" y="236138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Busca la ayuda de expertos</a:t>
          </a:r>
        </a:p>
      </dsp:txBody>
      <dsp:txXfrm>
        <a:off x="231888" y="2398854"/>
        <a:ext cx="2646968" cy="692586"/>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Proceso cheurón destacado"/>
  <dgm:desc val="Se usa para mostrar pasos secuenciales en una tarea, un proceso o un flujo de trabajo, o bien para realzar el movimiento o la dirección. Funciona mejor con una cantidad mínima de texto de nivel 1 y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10/04/2019</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10/04/2019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236314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1117718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128777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3611012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2978983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28</a:t>
            </a:fld>
            <a:endParaRPr lang="es-ES"/>
          </a:p>
        </p:txBody>
      </p:sp>
    </p:spTree>
    <p:extLst>
      <p:ext uri="{BB962C8B-B14F-4D97-AF65-F5344CB8AC3E}">
        <p14:creationId xmlns:p14="http://schemas.microsoft.com/office/powerpoint/2010/main" val="2477238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29</a:t>
            </a:fld>
            <a:endParaRPr lang="es-ES"/>
          </a:p>
        </p:txBody>
      </p:sp>
    </p:spTree>
    <p:extLst>
      <p:ext uri="{BB962C8B-B14F-4D97-AF65-F5344CB8AC3E}">
        <p14:creationId xmlns:p14="http://schemas.microsoft.com/office/powerpoint/2010/main" val="2244142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30</a:t>
            </a:fld>
            <a:endParaRPr lang="es-ES"/>
          </a:p>
        </p:txBody>
      </p:sp>
    </p:spTree>
    <p:extLst>
      <p:ext uri="{BB962C8B-B14F-4D97-AF65-F5344CB8AC3E}">
        <p14:creationId xmlns:p14="http://schemas.microsoft.com/office/powerpoint/2010/main" val="332972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31</a:t>
            </a:fld>
            <a:endParaRPr lang="es-ES"/>
          </a:p>
        </p:txBody>
      </p:sp>
      <p:sp>
        <p:nvSpPr>
          <p:cNvPr id="3" name="Marcador de notas 2">
            <a:extLst>
              <a:ext uri="{FF2B5EF4-FFF2-40B4-BE49-F238E27FC236}">
                <a16:creationId xmlns:a16="http://schemas.microsoft.com/office/drawing/2014/main" id="{AFFE2ECE-3DCE-4A16-B885-ACB039736C75}"/>
              </a:ext>
            </a:extLst>
          </p:cNvPr>
          <p:cNvSpPr>
            <a:spLocks noGrp="1"/>
          </p:cNvSpPr>
          <p:nvPr>
            <p:ph type="body" idx="1"/>
          </p:nvPr>
        </p:nvSpPr>
        <p:spPr/>
        <p:txBody>
          <a:bodyPr/>
          <a:lstStyle/>
          <a:p>
            <a:endParaRPr lang="es-ES"/>
          </a:p>
        </p:txBody>
      </p:sp>
    </p:spTree>
    <p:extLst>
      <p:ext uri="{BB962C8B-B14F-4D97-AF65-F5344CB8AC3E}">
        <p14:creationId xmlns:p14="http://schemas.microsoft.com/office/powerpoint/2010/main" val="970075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32</a:t>
            </a:fld>
            <a:endParaRPr lang="es-ES"/>
          </a:p>
        </p:txBody>
      </p:sp>
    </p:spTree>
    <p:extLst>
      <p:ext uri="{BB962C8B-B14F-4D97-AF65-F5344CB8AC3E}">
        <p14:creationId xmlns:p14="http://schemas.microsoft.com/office/powerpoint/2010/main" val="4032915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33</a:t>
            </a:fld>
            <a:endParaRPr lang="es-ES"/>
          </a:p>
        </p:txBody>
      </p:sp>
    </p:spTree>
    <p:extLst>
      <p:ext uri="{BB962C8B-B14F-4D97-AF65-F5344CB8AC3E}">
        <p14:creationId xmlns:p14="http://schemas.microsoft.com/office/powerpoint/2010/main" val="4151826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167100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34</a:t>
            </a:fld>
            <a:endParaRPr lang="es-ES"/>
          </a:p>
        </p:txBody>
      </p:sp>
    </p:spTree>
    <p:extLst>
      <p:ext uri="{BB962C8B-B14F-4D97-AF65-F5344CB8AC3E}">
        <p14:creationId xmlns:p14="http://schemas.microsoft.com/office/powerpoint/2010/main" val="4074720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35</a:t>
            </a:fld>
            <a:endParaRPr lang="es-ES"/>
          </a:p>
        </p:txBody>
      </p:sp>
    </p:spTree>
    <p:extLst>
      <p:ext uri="{BB962C8B-B14F-4D97-AF65-F5344CB8AC3E}">
        <p14:creationId xmlns:p14="http://schemas.microsoft.com/office/powerpoint/2010/main" val="674678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36</a:t>
            </a:fld>
            <a:endParaRPr lang="es-ES"/>
          </a:p>
        </p:txBody>
      </p:sp>
    </p:spTree>
    <p:extLst>
      <p:ext uri="{BB962C8B-B14F-4D97-AF65-F5344CB8AC3E}">
        <p14:creationId xmlns:p14="http://schemas.microsoft.com/office/powerpoint/2010/main" val="4108825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37</a:t>
            </a:fld>
            <a:endParaRPr lang="es-ES"/>
          </a:p>
        </p:txBody>
      </p:sp>
    </p:spTree>
    <p:extLst>
      <p:ext uri="{BB962C8B-B14F-4D97-AF65-F5344CB8AC3E}">
        <p14:creationId xmlns:p14="http://schemas.microsoft.com/office/powerpoint/2010/main" val="2406423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38</a:t>
            </a:fld>
            <a:endParaRPr lang="es-ES"/>
          </a:p>
        </p:txBody>
      </p:sp>
    </p:spTree>
    <p:extLst>
      <p:ext uri="{BB962C8B-B14F-4D97-AF65-F5344CB8AC3E}">
        <p14:creationId xmlns:p14="http://schemas.microsoft.com/office/powerpoint/2010/main" val="2217751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39</a:t>
            </a:fld>
            <a:endParaRPr lang="es-ES"/>
          </a:p>
        </p:txBody>
      </p:sp>
    </p:spTree>
    <p:extLst>
      <p:ext uri="{BB962C8B-B14F-4D97-AF65-F5344CB8AC3E}">
        <p14:creationId xmlns:p14="http://schemas.microsoft.com/office/powerpoint/2010/main" val="889705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40</a:t>
            </a:fld>
            <a:endParaRPr lang="es-ES"/>
          </a:p>
        </p:txBody>
      </p:sp>
    </p:spTree>
    <p:extLst>
      <p:ext uri="{BB962C8B-B14F-4D97-AF65-F5344CB8AC3E}">
        <p14:creationId xmlns:p14="http://schemas.microsoft.com/office/powerpoint/2010/main" val="34386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41</a:t>
            </a:fld>
            <a:endParaRPr lang="es-ES"/>
          </a:p>
        </p:txBody>
      </p:sp>
    </p:spTree>
    <p:extLst>
      <p:ext uri="{BB962C8B-B14F-4D97-AF65-F5344CB8AC3E}">
        <p14:creationId xmlns:p14="http://schemas.microsoft.com/office/powerpoint/2010/main" val="197563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43</a:t>
            </a:fld>
            <a:endParaRPr lang="es-ES"/>
          </a:p>
        </p:txBody>
      </p:sp>
    </p:spTree>
    <p:extLst>
      <p:ext uri="{BB962C8B-B14F-4D97-AF65-F5344CB8AC3E}">
        <p14:creationId xmlns:p14="http://schemas.microsoft.com/office/powerpoint/2010/main" val="3604596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44</a:t>
            </a:fld>
            <a:endParaRPr lang="es-ES"/>
          </a:p>
        </p:txBody>
      </p:sp>
    </p:spTree>
    <p:extLst>
      <p:ext uri="{BB962C8B-B14F-4D97-AF65-F5344CB8AC3E}">
        <p14:creationId xmlns:p14="http://schemas.microsoft.com/office/powerpoint/2010/main" val="3385140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2922128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45</a:t>
            </a:fld>
            <a:endParaRPr lang="es-ES"/>
          </a:p>
        </p:txBody>
      </p:sp>
    </p:spTree>
    <p:extLst>
      <p:ext uri="{BB962C8B-B14F-4D97-AF65-F5344CB8AC3E}">
        <p14:creationId xmlns:p14="http://schemas.microsoft.com/office/powerpoint/2010/main" val="29949589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47</a:t>
            </a:fld>
            <a:endParaRPr lang="es-ES_tradnl"/>
          </a:p>
        </p:txBody>
      </p:sp>
    </p:spTree>
    <p:extLst>
      <p:ext uri="{BB962C8B-B14F-4D97-AF65-F5344CB8AC3E}">
        <p14:creationId xmlns:p14="http://schemas.microsoft.com/office/powerpoint/2010/main" val="854756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283147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3031966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3205466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361606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353353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3584191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twitter.com/is4k"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facebook.com/Internet-Segura-For-Kids-1886436838309254" TargetMode="External"/><Relationship Id="rId5"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6" name="Elipse 5"/>
          <p:cNvSpPr/>
          <p:nvPr/>
        </p:nvSpPr>
        <p:spPr>
          <a:xfrm>
            <a:off x="5646721" y="2847975"/>
            <a:ext cx="1908785" cy="1908785"/>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p:cNvSpPr/>
          <p:nvPr/>
        </p:nvSpPr>
        <p:spPr>
          <a:xfrm>
            <a:off x="813740" y="2849545"/>
            <a:ext cx="5787085" cy="1908000"/>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bg1"/>
              </a:solidFill>
            </a:endParaRPr>
          </a:p>
        </p:txBody>
      </p:sp>
      <p:sp>
        <p:nvSpPr>
          <p:cNvPr id="9" name="Rectángulo 8"/>
          <p:cNvSpPr/>
          <p:nvPr/>
        </p:nvSpPr>
        <p:spPr>
          <a:xfrm>
            <a:off x="1621272" y="0"/>
            <a:ext cx="12858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0" name="Title 1"/>
          <p:cNvSpPr>
            <a:spLocks noGrp="1"/>
          </p:cNvSpPr>
          <p:nvPr>
            <p:ph type="ctrTitle"/>
          </p:nvPr>
        </p:nvSpPr>
        <p:spPr>
          <a:xfrm>
            <a:off x="1865029" y="3186248"/>
            <a:ext cx="5343705" cy="1900113"/>
          </a:xfrm>
          <a:prstGeom prst="rect">
            <a:avLst/>
          </a:prstGeom>
        </p:spPr>
        <p:txBody>
          <a:bodyPr>
            <a:normAutofit/>
          </a:bodyPr>
          <a:lstStyle>
            <a:lvl1pPr algn="l">
              <a:defRPr sz="3600" b="1">
                <a:solidFill>
                  <a:schemeClr val="bg1"/>
                </a:solidFill>
              </a:defRPr>
            </a:lvl1pPr>
          </a:lstStyle>
          <a:p>
            <a:r>
              <a:rPr lang="es-ES"/>
              <a:t>Haga clic para modificar el estilo de título del patrón</a:t>
            </a:r>
            <a:endParaRPr lang="en-US" dirty="0"/>
          </a:p>
        </p:txBody>
      </p:sp>
      <p:sp>
        <p:nvSpPr>
          <p:cNvPr id="11" name="Rectángulo 10"/>
          <p:cNvSpPr/>
          <p:nvPr/>
        </p:nvSpPr>
        <p:spPr>
          <a:xfrm>
            <a:off x="0" y="0"/>
            <a:ext cx="1704975" cy="685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Elipse 12"/>
          <p:cNvSpPr/>
          <p:nvPr/>
        </p:nvSpPr>
        <p:spPr>
          <a:xfrm>
            <a:off x="346117" y="0"/>
            <a:ext cx="2847975" cy="284797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4" name="Imagen 13"/>
          <p:cNvPicPr>
            <a:picLocks noChangeAspect="1"/>
          </p:cNvPicPr>
          <p:nvPr/>
        </p:nvPicPr>
        <p:blipFill>
          <a:blip r:embed="rId2" cstate="print"/>
          <a:stretch>
            <a:fillRect/>
          </a:stretch>
        </p:blipFill>
        <p:spPr>
          <a:xfrm>
            <a:off x="768525" y="398934"/>
            <a:ext cx="2003158" cy="1997142"/>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195" y="6117297"/>
            <a:ext cx="2185651" cy="586127"/>
          </a:xfrm>
          <a:prstGeom prst="rect">
            <a:avLst/>
          </a:prstGeom>
        </p:spPr>
      </p:pic>
      <p:pic>
        <p:nvPicPr>
          <p:cNvPr id="18" name="Imagen 17"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259169" y="6117297"/>
            <a:ext cx="1887912" cy="586127"/>
          </a:xfrm>
          <a:prstGeom prst="rect">
            <a:avLst/>
          </a:prstGeom>
          <a:noFill/>
          <a:ln>
            <a:noFill/>
          </a:ln>
        </p:spPr>
      </p:pic>
    </p:spTree>
    <p:extLst>
      <p:ext uri="{BB962C8B-B14F-4D97-AF65-F5344CB8AC3E}">
        <p14:creationId xmlns:p14="http://schemas.microsoft.com/office/powerpoint/2010/main" val="243405305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ólo el título">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58812"/>
          </a:xfrm>
          <a:prstGeom prst="rect">
            <a:avLst/>
          </a:prstGeom>
        </p:spPr>
        <p:txBody>
          <a:bodyPr/>
          <a:lstStyle>
            <a:lvl1pPr>
              <a:defRPr sz="2800" b="1">
                <a:solidFill>
                  <a:srgbClr val="E73137"/>
                </a:solidFill>
              </a:defRPr>
            </a:lvl1pPr>
          </a:lstStyle>
          <a:p>
            <a:r>
              <a:rPr lang="es-ES"/>
              <a:t>Haga clic para modificar el estilo de título del patrón</a:t>
            </a:r>
            <a:endParaRPr lang="en-US" dirty="0"/>
          </a:p>
        </p:txBody>
      </p:sp>
      <p:sp>
        <p:nvSpPr>
          <p:cNvPr id="4" name="Rectángulo 3"/>
          <p:cNvSpPr/>
          <p:nvPr/>
        </p:nvSpPr>
        <p:spPr>
          <a:xfrm>
            <a:off x="0" y="6192688"/>
            <a:ext cx="9144000" cy="692696"/>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a:t> </a:t>
            </a: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3" name="Marcador de contenido 2"/>
          <p:cNvSpPr>
            <a:spLocks noGrp="1"/>
          </p:cNvSpPr>
          <p:nvPr>
            <p:ph sz="quarter" idx="10"/>
          </p:nvPr>
        </p:nvSpPr>
        <p:spPr>
          <a:xfrm>
            <a:off x="457200" y="1196975"/>
            <a:ext cx="8229600" cy="4679950"/>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texto 8"/>
          <p:cNvSpPr>
            <a:spLocks noGrp="1"/>
          </p:cNvSpPr>
          <p:nvPr>
            <p:ph type="body" sz="quarter" idx="11"/>
          </p:nvPr>
        </p:nvSpPr>
        <p:spPr>
          <a:xfrm>
            <a:off x="457200" y="6398603"/>
            <a:ext cx="8229600" cy="288032"/>
          </a:xfrm>
          <a:prstGeom prst="rect">
            <a:avLst/>
          </a:prstGeom>
        </p:spPr>
        <p:txBody>
          <a:bodyPr/>
          <a:lstStyle>
            <a:lvl1pPr marL="0" indent="0" algn="ctr">
              <a:buNone/>
              <a:defRPr sz="1400" b="1">
                <a:solidFill>
                  <a:schemeClr val="bg1"/>
                </a:solidFill>
              </a:defRPr>
            </a:lvl1pPr>
          </a:lstStyle>
          <a:p>
            <a:pPr lvl="0"/>
            <a:r>
              <a:rPr lang="es-ES"/>
              <a:t>Haga clic para modificar el estilo de texto del patrón</a:t>
            </a:r>
          </a:p>
        </p:txBody>
      </p:sp>
    </p:spTree>
    <p:extLst>
      <p:ext uri="{BB962C8B-B14F-4D97-AF65-F5344CB8AC3E}">
        <p14:creationId xmlns:p14="http://schemas.microsoft.com/office/powerpoint/2010/main" val="176068709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7" name="Rectángulo 6"/>
          <p:cNvSpPr/>
          <p:nvPr/>
        </p:nvSpPr>
        <p:spPr>
          <a:xfrm>
            <a:off x="0" y="1"/>
            <a:ext cx="9144000" cy="394672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schemeClr val="bg1">
                  <a:lumMod val="50000"/>
                </a:schemeClr>
              </a:solidFill>
            </a:endParaRPr>
          </a:p>
        </p:txBody>
      </p:sp>
      <p:sp>
        <p:nvSpPr>
          <p:cNvPr id="5" name="TextBox 4"/>
          <p:cNvSpPr txBox="1"/>
          <p:nvPr/>
        </p:nvSpPr>
        <p:spPr>
          <a:xfrm>
            <a:off x="2288357" y="3230703"/>
            <a:ext cx="4649799" cy="646331"/>
          </a:xfrm>
          <a:prstGeom prst="rect">
            <a:avLst/>
          </a:prstGeom>
          <a:noFill/>
        </p:spPr>
        <p:txBody>
          <a:bodyPr wrap="none" rtlCol="0">
            <a:spAutoFit/>
          </a:bodyPr>
          <a:lstStyle/>
          <a:p>
            <a:r>
              <a:rPr lang="en-US" sz="3600" b="1" dirty="0">
                <a:solidFill>
                  <a:schemeClr val="bg1"/>
                </a:solidFill>
              </a:rPr>
              <a:t>Gracias por su atención</a:t>
            </a:r>
          </a:p>
        </p:txBody>
      </p:sp>
      <p:pic>
        <p:nvPicPr>
          <p:cNvPr id="8" name="Imagen 7"/>
          <p:cNvPicPr>
            <a:picLocks noChangeAspect="1"/>
          </p:cNvPicPr>
          <p:nvPr/>
        </p:nvPicPr>
        <p:blipFill>
          <a:blip r:embed="rId2" cstate="print"/>
          <a:stretch>
            <a:fillRect/>
          </a:stretch>
        </p:blipFill>
        <p:spPr>
          <a:xfrm>
            <a:off x="7164288" y="4866661"/>
            <a:ext cx="1591143" cy="1586366"/>
          </a:xfrm>
          <a:prstGeom prst="rect">
            <a:avLst/>
          </a:prstGeom>
        </p:spPr>
      </p:pic>
      <p:sp>
        <p:nvSpPr>
          <p:cNvPr id="2" name="Rectángulo 1"/>
          <p:cNvSpPr/>
          <p:nvPr/>
        </p:nvSpPr>
        <p:spPr>
          <a:xfrm>
            <a:off x="2110683" y="3929541"/>
            <a:ext cx="5005152"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lumMod val="65000"/>
                  </a:schemeClr>
                </a:solidFill>
              </a:rPr>
              <a:t>https://www.is4k.es/programas/cibercooperantes</a:t>
            </a:r>
          </a:p>
        </p:txBody>
      </p:sp>
      <p:sp>
        <p:nvSpPr>
          <p:cNvPr id="16" name="17 CuadroTexto"/>
          <p:cNvSpPr txBox="1"/>
          <p:nvPr/>
        </p:nvSpPr>
        <p:spPr>
          <a:xfrm>
            <a:off x="1836676" y="1930822"/>
            <a:ext cx="7416824" cy="1163395"/>
          </a:xfrm>
          <a:prstGeom prst="rect">
            <a:avLst/>
          </a:prstGeom>
          <a:noFill/>
        </p:spPr>
        <p:txBody>
          <a:bodyPr wrap="square" rtlCol="0">
            <a:spAutoFit/>
          </a:bodyPr>
          <a:lstStyle/>
          <a:p>
            <a:pPr algn="r">
              <a:lnSpc>
                <a:spcPct val="120000"/>
              </a:lnSpc>
            </a:pPr>
            <a:r>
              <a:rPr lang="es-ES" sz="4000" b="1" dirty="0">
                <a:solidFill>
                  <a:prstClr val="white"/>
                </a:solidFill>
              </a:rPr>
              <a:t>Escuela Cibersegura</a:t>
            </a:r>
          </a:p>
          <a:p>
            <a:pPr algn="r">
              <a:lnSpc>
                <a:spcPct val="120000"/>
              </a:lnSpc>
            </a:pPr>
            <a:r>
              <a:rPr lang="es-ES" sz="1600" dirty="0">
                <a:solidFill>
                  <a:prstClr val="white"/>
                </a:solidFill>
              </a:rPr>
              <a:t>Promoción del uso seguro y responsable de Internet entre los menores</a:t>
            </a:r>
          </a:p>
        </p:txBody>
      </p:sp>
      <p:sp>
        <p:nvSpPr>
          <p:cNvPr id="18" name="Redondear rectángulo de esquina del mismo lado 32"/>
          <p:cNvSpPr/>
          <p:nvPr/>
        </p:nvSpPr>
        <p:spPr>
          <a:xfrm>
            <a:off x="1835696" y="1894307"/>
            <a:ext cx="7308304" cy="1359414"/>
          </a:xfrm>
          <a:prstGeom prst="round2SameRect">
            <a:avLst/>
          </a:prstGeom>
          <a:solidFill>
            <a:srgbClr val="DD3137"/>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sp>
        <p:nvSpPr>
          <p:cNvPr id="19" name="17 CuadroTexto"/>
          <p:cNvSpPr txBox="1"/>
          <p:nvPr/>
        </p:nvSpPr>
        <p:spPr>
          <a:xfrm>
            <a:off x="1548644" y="2049581"/>
            <a:ext cx="7416824" cy="1163395"/>
          </a:xfrm>
          <a:prstGeom prst="rect">
            <a:avLst/>
          </a:prstGeom>
          <a:noFill/>
        </p:spPr>
        <p:txBody>
          <a:bodyPr wrap="square" rtlCol="0">
            <a:spAutoFit/>
          </a:bodyPr>
          <a:lstStyle/>
          <a:p>
            <a:pPr algn="r">
              <a:lnSpc>
                <a:spcPct val="120000"/>
              </a:lnSpc>
            </a:pPr>
            <a:r>
              <a:rPr lang="es-ES" sz="4000" b="1" dirty="0" err="1">
                <a:solidFill>
                  <a:prstClr val="white"/>
                </a:solidFill>
                <a:latin typeface="Trebuchet MS" pitchFamily="34" charset="0"/>
              </a:rPr>
              <a:t>Cibercooperantes</a:t>
            </a:r>
            <a:endParaRPr lang="es-ES" sz="40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contacto@is4k.es</a:t>
            </a:r>
          </a:p>
        </p:txBody>
      </p:sp>
      <p:pic>
        <p:nvPicPr>
          <p:cNvPr id="3" name="Imagen 2"/>
          <p:cNvPicPr>
            <a:picLocks noChangeAspect="1"/>
          </p:cNvPicPr>
          <p:nvPr/>
        </p:nvPicPr>
        <p:blipFill>
          <a:blip r:embed="rId3" cstate="print"/>
          <a:stretch>
            <a:fillRect/>
          </a:stretch>
        </p:blipFill>
        <p:spPr>
          <a:xfrm>
            <a:off x="862553" y="326448"/>
            <a:ext cx="2275114" cy="2275114"/>
          </a:xfrm>
          <a:prstGeom prst="rect">
            <a:avLst/>
          </a:prstGeom>
        </p:spPr>
      </p:pic>
      <p:pic>
        <p:nvPicPr>
          <p:cNvPr id="12" name="Imagen 11"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39952" y="5844330"/>
            <a:ext cx="1971250" cy="612000"/>
          </a:xfrm>
          <a:prstGeom prst="rect">
            <a:avLst/>
          </a:prstGeom>
          <a:noFill/>
          <a:ln>
            <a:noFill/>
          </a:ln>
        </p:spPr>
      </p:pic>
      <p:pic>
        <p:nvPicPr>
          <p:cNvPr id="13" name="Imagen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5350" y="5841027"/>
            <a:ext cx="2282131" cy="612000"/>
          </a:xfrm>
          <a:prstGeom prst="rect">
            <a:avLst/>
          </a:prstGeom>
        </p:spPr>
      </p:pic>
      <p:grpSp>
        <p:nvGrpSpPr>
          <p:cNvPr id="9" name="Grupo 8"/>
          <p:cNvGrpSpPr/>
          <p:nvPr userDrawn="1"/>
        </p:nvGrpSpPr>
        <p:grpSpPr>
          <a:xfrm>
            <a:off x="2843808" y="4424650"/>
            <a:ext cx="3024336" cy="892552"/>
            <a:chOff x="251520" y="4696688"/>
            <a:chExt cx="3024336" cy="892552"/>
          </a:xfrm>
        </p:grpSpPr>
        <p:sp>
          <p:nvSpPr>
            <p:cNvPr id="17" name="17 CuadroTexto"/>
            <p:cNvSpPr txBox="1"/>
            <p:nvPr userDrawn="1"/>
          </p:nvSpPr>
          <p:spPr>
            <a:xfrm>
              <a:off x="610454" y="4696688"/>
              <a:ext cx="2665402" cy="892552"/>
            </a:xfrm>
            <a:prstGeom prst="rect">
              <a:avLst/>
            </a:prstGeom>
            <a:noFill/>
          </p:spPr>
          <p:txBody>
            <a:bodyPr wrap="square" rtlCol="0">
              <a:spAutoFit/>
            </a:bodyPr>
            <a:lstStyle/>
            <a:p>
              <a:pPr>
                <a:lnSpc>
                  <a:spcPct val="100000"/>
                </a:lnSpc>
              </a:pPr>
              <a:r>
                <a:rPr lang="es-ES" sz="1700" b="1" dirty="0">
                  <a:solidFill>
                    <a:schemeClr val="bg1">
                      <a:lumMod val="65000"/>
                    </a:schemeClr>
                  </a:solidFill>
                  <a:latin typeface="Trebuchet MS" pitchFamily="34" charset="0"/>
                </a:rPr>
                <a:t>Internet Segura </a:t>
              </a:r>
              <a:r>
                <a:rPr lang="es-ES" sz="1700" b="1" dirty="0" err="1">
                  <a:solidFill>
                    <a:schemeClr val="bg1">
                      <a:lumMod val="65000"/>
                    </a:schemeClr>
                  </a:solidFill>
                  <a:latin typeface="Trebuchet MS" pitchFamily="34" charset="0"/>
                </a:rPr>
                <a:t>for</a:t>
              </a:r>
              <a:r>
                <a:rPr lang="es-ES" sz="1700" b="1" dirty="0">
                  <a:solidFill>
                    <a:schemeClr val="bg1">
                      <a:lumMod val="65000"/>
                    </a:schemeClr>
                  </a:solidFill>
                  <a:latin typeface="Trebuchet MS" pitchFamily="34" charset="0"/>
                </a:rPr>
                <a:t> </a:t>
              </a:r>
              <a:r>
                <a:rPr lang="es-ES" sz="1700" b="1" dirty="0" err="1">
                  <a:solidFill>
                    <a:schemeClr val="bg1">
                      <a:lumMod val="65000"/>
                    </a:schemeClr>
                  </a:solidFill>
                  <a:latin typeface="Trebuchet MS" pitchFamily="34" charset="0"/>
                </a:rPr>
                <a:t>Kids</a:t>
              </a:r>
              <a:endParaRPr lang="es-ES" sz="1700" b="1" dirty="0">
                <a:solidFill>
                  <a:schemeClr val="bg1">
                    <a:lumMod val="65000"/>
                  </a:scheme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a:solidFill>
                  <a:schemeClr val="bg1">
                    <a:lumMod val="65000"/>
                  </a:schemeClr>
                </a:solidFill>
                <a:latin typeface="Trebuchet MS" pitchFamily="34" charset="0"/>
              </a:endParaRPr>
            </a:p>
            <a:p>
              <a:pPr>
                <a:lnSpc>
                  <a:spcPct val="100000"/>
                </a:lnSpc>
              </a:pPr>
              <a:r>
                <a:rPr lang="es-ES" sz="1700" b="1" dirty="0">
                  <a:solidFill>
                    <a:schemeClr val="bg1">
                      <a:lumMod val="65000"/>
                    </a:schemeClr>
                  </a:solidFill>
                  <a:latin typeface="Trebuchet MS" pitchFamily="34" charset="0"/>
                </a:rPr>
                <a:t>@is4k</a:t>
              </a:r>
            </a:p>
          </p:txBody>
        </p:sp>
        <p:pic>
          <p:nvPicPr>
            <p:cNvPr id="21" name="Imagen 20">
              <a:hlinkClick r:id="rId6"/>
            </p:cNvPr>
            <p:cNvPicPr>
              <a:picLocks noChangeAspect="1"/>
            </p:cNvPicPr>
            <p:nvPr userDrawn="1"/>
          </p:nvPicPr>
          <p:blipFill>
            <a:blip r:embed="rId7" cstate="print"/>
            <a:stretch>
              <a:fillRect/>
            </a:stretch>
          </p:blipFill>
          <p:spPr>
            <a:xfrm>
              <a:off x="251520" y="4732609"/>
              <a:ext cx="295835" cy="307213"/>
            </a:xfrm>
            <a:prstGeom prst="rect">
              <a:avLst/>
            </a:prstGeom>
          </p:spPr>
        </p:pic>
        <p:pic>
          <p:nvPicPr>
            <p:cNvPr id="22" name="Imagen 21">
              <a:hlinkClick r:id="rId8"/>
            </p:cNvPr>
            <p:cNvPicPr>
              <a:picLocks noChangeAspect="1"/>
            </p:cNvPicPr>
            <p:nvPr userDrawn="1"/>
          </p:nvPicPr>
          <p:blipFill>
            <a:blip r:embed="rId9" cstate="print"/>
            <a:stretch>
              <a:fillRect/>
            </a:stretch>
          </p:blipFill>
          <p:spPr>
            <a:xfrm>
              <a:off x="251521" y="5255915"/>
              <a:ext cx="307213" cy="307213"/>
            </a:xfrm>
            <a:prstGeom prst="rect">
              <a:avLst/>
            </a:prstGeom>
          </p:spPr>
        </p:pic>
      </p:grpSp>
    </p:spTree>
    <p:extLst>
      <p:ext uri="{BB962C8B-B14F-4D97-AF65-F5344CB8AC3E}">
        <p14:creationId xmlns:p14="http://schemas.microsoft.com/office/powerpoint/2010/main" val="22894209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DD3137"/>
              </a:solidFill>
            </a:endParaRPr>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dirty="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a:ln>
                  <a:noFill/>
                </a:ln>
                <a:solidFill>
                  <a:srgbClr val="DD3137"/>
                </a:solidFill>
                <a:effectLst/>
                <a:latin typeface="Trebuchet MS" panose="020B0603020202020204" pitchFamily="34" charset="0"/>
                <a:ea typeface="Calibri" panose="020F0502020204030204" pitchFamily="34" charset="0"/>
                <a:cs typeface="Times New Roman" panose="02020603050405020304" pitchFamily="18" charset="0"/>
              </a:rPr>
              <a:t>Licencia de contenidos</a:t>
            </a:r>
            <a:r>
              <a:rPr kumimoji="0" lang="es-ES" altLang="es-ES" sz="3200" b="1" i="0" u="none" strike="noStrike" cap="none" normalizeH="0" baseline="0" dirty="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	</a:t>
            </a:r>
            <a:endParaRPr kumimoji="0" lang="es-ES" altLang="es-ES" sz="3200" b="0" i="0" u="none" strike="noStrike" cap="none" normalizeH="0" baseline="0" dirty="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59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Sólo el título">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58812"/>
          </a:xfrm>
          <a:prstGeom prst="rect">
            <a:avLst/>
          </a:prstGeom>
        </p:spPr>
        <p:txBody>
          <a:bodyPr/>
          <a:lstStyle>
            <a:lvl1pPr>
              <a:defRPr sz="2800" b="1">
                <a:solidFill>
                  <a:srgbClr val="E73137"/>
                </a:solidFill>
              </a:defRPr>
            </a:lvl1pPr>
          </a:lstStyle>
          <a:p>
            <a:r>
              <a:rPr lang="es-ES" dirty="0"/>
              <a:t>Haga clic para modificar el estilo de título del patrón</a:t>
            </a:r>
            <a:endParaRPr lang="en-US" dirty="0"/>
          </a:p>
        </p:txBody>
      </p:sp>
      <p:sp>
        <p:nvSpPr>
          <p:cNvPr id="4" name="Rectángulo 3"/>
          <p:cNvSpPr/>
          <p:nvPr/>
        </p:nvSpPr>
        <p:spPr>
          <a:xfrm>
            <a:off x="0" y="6192688"/>
            <a:ext cx="9144000" cy="692696"/>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a:t> </a:t>
            </a: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9" name="Marcador de texto 8"/>
          <p:cNvSpPr>
            <a:spLocks noGrp="1"/>
          </p:cNvSpPr>
          <p:nvPr>
            <p:ph type="body" sz="quarter" idx="11"/>
          </p:nvPr>
        </p:nvSpPr>
        <p:spPr>
          <a:xfrm>
            <a:off x="457200" y="6398603"/>
            <a:ext cx="8229600" cy="288032"/>
          </a:xfrm>
          <a:prstGeom prst="rect">
            <a:avLst/>
          </a:prstGeom>
        </p:spPr>
        <p:txBody>
          <a:bodyPr/>
          <a:lstStyle>
            <a:lvl1pPr marL="0" indent="0" algn="ctr">
              <a:buNone/>
              <a:defRPr sz="1400" b="1">
                <a:solidFill>
                  <a:schemeClr val="bg1"/>
                </a:solidFill>
              </a:defRPr>
            </a:lvl1pPr>
          </a:lstStyle>
          <a:p>
            <a:pPr lvl="0"/>
            <a:r>
              <a:rPr lang="es-ES"/>
              <a:t>Haga clic para modificar el estilo de texto del patrón</a:t>
            </a:r>
          </a:p>
        </p:txBody>
      </p:sp>
    </p:spTree>
    <p:extLst>
      <p:ext uri="{BB962C8B-B14F-4D97-AF65-F5344CB8AC3E}">
        <p14:creationId xmlns:p14="http://schemas.microsoft.com/office/powerpoint/2010/main" val="1147746934"/>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412056"/>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Lst>
  <p:hf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hyperlink" Target="../../PANTALLAZOS/Check-List-Costumbres-Digitales-FamiliayTecnolog&#237;a-@iWomanish.pdf" TargetMode="External"/><Relationship Id="rId18" Type="http://schemas.openxmlformats.org/officeDocument/2006/relationships/image" Target="../media/image55.emf"/><Relationship Id="rId3" Type="http://schemas.openxmlformats.org/officeDocument/2006/relationships/notesSlide" Target="../notesSlides/notesSlide6.xml"/><Relationship Id="rId7" Type="http://schemas.openxmlformats.org/officeDocument/2006/relationships/diagramColors" Target="../diagrams/colors2.xml"/><Relationship Id="rId12" Type="http://schemas.openxmlformats.org/officeDocument/2006/relationships/image" Target="../media/image53.emf"/><Relationship Id="rId17" Type="http://schemas.openxmlformats.org/officeDocument/2006/relationships/oleObject" Target="../embeddings/oleObject3.bin"/><Relationship Id="rId2" Type="http://schemas.openxmlformats.org/officeDocument/2006/relationships/slideLayout" Target="../slideLayouts/slideLayout2.xml"/><Relationship Id="rId16" Type="http://schemas.openxmlformats.org/officeDocument/2006/relationships/hyperlink" Target="../../PANTALLAZOS/Check-List-Gesti&#243;n-de-Dispositivos-FamiliayTecnolog&#237;a-@iWomanish.pdf" TargetMode="External"/><Relationship Id="rId1" Type="http://schemas.openxmlformats.org/officeDocument/2006/relationships/vmlDrawing" Target="../drawings/vmlDrawing1.vml"/><Relationship Id="rId6" Type="http://schemas.openxmlformats.org/officeDocument/2006/relationships/diagramQuickStyle" Target="../diagrams/quickStyle2.xml"/><Relationship Id="rId11" Type="http://schemas.openxmlformats.org/officeDocument/2006/relationships/oleObject" Target="../embeddings/oleObject1.bin"/><Relationship Id="rId5" Type="http://schemas.openxmlformats.org/officeDocument/2006/relationships/diagramLayout" Target="../diagrams/layout2.xml"/><Relationship Id="rId15" Type="http://schemas.openxmlformats.org/officeDocument/2006/relationships/image" Target="../media/image54.emf"/><Relationship Id="rId10" Type="http://schemas.openxmlformats.org/officeDocument/2006/relationships/hyperlink" Target="../../PANTALLAZOS/Check-List-Contenidos-Tiempo-y-Seguridad-FamiliayTecnolog&#237;a-@iWomanish.pdf" TargetMode="External"/><Relationship Id="rId4" Type="http://schemas.openxmlformats.org/officeDocument/2006/relationships/diagramData" Target="../diagrams/data2.xml"/><Relationship Id="rId9" Type="http://schemas.openxmlformats.org/officeDocument/2006/relationships/image" Target="../media/image56.png"/><Relationship Id="rId1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8" Type="http://schemas.openxmlformats.org/officeDocument/2006/relationships/hyperlink" Target="https://www.gapminder.org/tools/#$state$time$value=2015;&amp;entities$show$country$/$in@=esp;;;;&amp;marker$axis_y$which=traffic_deaths_per_100000_people&amp;scaleType=linear&amp;spaceRef:null;;;&amp;chart-type=linechart" TargetMode="External"/><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 Id="rId9" Type="http://schemas.openxmlformats.org/officeDocument/2006/relationships/image" Target="../media/image18.jpeg"/></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7.jpe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58.jpeg"/><Relationship Id="rId4" Type="http://schemas.openxmlformats.org/officeDocument/2006/relationships/diagramData" Target="../diagrams/data3.xml"/><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9.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0.jpe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1.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8" Type="http://schemas.openxmlformats.org/officeDocument/2006/relationships/hyperlink" Target="http://www.abc.es/familia-padres-hijos/20140110/abci-contrato-madre-iphone-201401091035.html" TargetMode="External"/><Relationship Id="rId3" Type="http://schemas.openxmlformats.org/officeDocument/2006/relationships/notesSlide" Target="../notesSlides/notesSlide11.xml"/><Relationship Id="rId7"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hyperlink" Target="http://ow.ly/d/3jsb" TargetMode="External"/><Relationship Id="rId5" Type="http://schemas.openxmlformats.org/officeDocument/2006/relationships/image" Target="../media/image63.JPG"/><Relationship Id="rId10" Type="http://schemas.openxmlformats.org/officeDocument/2006/relationships/image" Target="../media/image62.png"/><Relationship Id="rId4" Type="http://schemas.openxmlformats.org/officeDocument/2006/relationships/hyperlink" Target="https://menores.osi.es/sites/default/files/contenidos/blog/hogar/pacto-familiar-tablet.pdf" TargetMode="External"/><Relationship Id="rId9"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hyperlink" Target="http://derechoyperspectiva.es/ni-periscope-ni-peris-copa-pueden-los-padres-controlar-a-sus-hijos-a-traves-del-movi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hijosdigitales.es/es/2018/03/legal-los-padres-revisen-whatsapp-hijos-menores/?utm_source=feedburner&amp;utm_medium=email&amp;utm_campaign=Feed:+hijosdigitales/fWVe+(Hijos+Digitales)" TargetMode="External"/><Relationship Id="rId5" Type="http://schemas.openxmlformats.org/officeDocument/2006/relationships/hyperlink" Target="https://www.hijosdigitales.es/es/2014/01/cuando-la-culpa-es-de-los-padres/" TargetMode="External"/><Relationship Id="rId4" Type="http://schemas.openxmlformats.org/officeDocument/2006/relationships/hyperlink" Target="https://www.is4k.es/de-utilidad/herramienta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hyperlink" Target="../../PANTALLAZOS/Videos/El%20anunci&#243;%20que%20deber&#237;an%20ver%20los%20padres%20sobre%20el%20ciberacoso%20-%20V&#236;deo%20Dailymotion.mp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hyperlink" Target="https://www.osi.es/es/actualidad/blog/2017/03/09/testigos-online-y-obtencion-de-pruebas-te-explicamos-su-utilidad" TargetMode="Externa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hyperlink" Target="http://derechoyperspectiva.es/como-recabar-y-aportar-la-prueba-digita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gif"/><Relationship Id="rId4" Type="http://schemas.openxmlformats.org/officeDocument/2006/relationships/image" Target="../media/image21.jpeg"/><Relationship Id="rId9"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8hWml1k6IRQ"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2.xml"/><Relationship Id="rId5" Type="http://schemas.openxmlformats.org/officeDocument/2006/relationships/hyperlink" Target="https://cybermap.kaspersky.com/es/" TargetMode="External"/><Relationship Id="rId4" Type="http://schemas.openxmlformats.org/officeDocument/2006/relationships/hyperlink" Target="https://www.ealde.es/iso-31000-gestion-de-riesgo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8" Type="http://schemas.openxmlformats.org/officeDocument/2006/relationships/hyperlink" Target="http://www.is4k.es/blog" TargetMode="External"/><Relationship Id="rId3" Type="http://schemas.openxmlformats.org/officeDocument/2006/relationships/hyperlink" Target="https://www.is4k.es/de-utilidad/recursos/guia-de-mediacion-parental" TargetMode="External"/><Relationship Id="rId7" Type="http://schemas.openxmlformats.org/officeDocument/2006/relationships/hyperlink" Target="https://www.is4k.es/de-utilidad/recursos/pacto-familiar-para-el-buen-uso-de-una-table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menores.osi.es/sites/default/files/contenidos/blog/hogar/pacto-familiar-tablet.pdf" TargetMode="External"/><Relationship Id="rId5" Type="http://schemas.openxmlformats.org/officeDocument/2006/relationships/hyperlink" Target="https://www.osi.es/es/actualidad/blog/2014/10/31/orden-en-casa-cada-miembro-de-la-familia-con-su-cuenta-de-usuario" TargetMode="External"/><Relationship Id="rId4" Type="http://schemas.openxmlformats.org/officeDocument/2006/relationships/hyperlink" Target="http://formacion.chaval.es/component/jdownloads/send/12-contenidos-mediacion-parental/61-mon-mediacion?option=com_jdownload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hyperlink" Target="https://www.osi.es/es/contacto"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osi.es/reporte-de-fraude/formulario-de-alta-de-incidentes-generales" TargetMode="External"/><Relationship Id="rId5" Type="http://schemas.openxmlformats.org/officeDocument/2006/relationships/hyperlink" Target="https://www.osi.es/es/herramientas" TargetMode="External"/><Relationship Id="rId4" Type="http://schemas.openxmlformats.org/officeDocument/2006/relationships/hyperlink" Target="https://menores.osi.es/hogar-ciberseguro/herramientas"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www.gdt.guardiacivil.es/" TargetMode="External"/><Relationship Id="rId3" Type="http://schemas.openxmlformats.org/officeDocument/2006/relationships/hyperlink" Target="http://www.pantallasamigas.net/" TargetMode="External"/><Relationship Id="rId7" Type="http://schemas.openxmlformats.org/officeDocument/2006/relationships/hyperlink" Target="http://www.policia.e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fiscal.es/fiscal/publico/ciudadano/fiscal_especialista/menores/!ut/p/a1/04_Sj9CPykssy0xPLMnMz0vMAfGjzOI9HT0cDT2DDbzcfSzcDBzdPYOdTD08jE1MTIAKInErsAgyQdXv723oApT29fMLswgwNDAxh-o3wAEcDQjZH64fhU-Jv58ZfgVgJ4IV4HMDIVcU5IZGGGR6pgMAe1Aj_g!!/dl5/d5/L2dBISEvZ0FBIS9nQSEh/" TargetMode="External"/><Relationship Id="rId5" Type="http://schemas.openxmlformats.org/officeDocument/2006/relationships/hyperlink" Target="http://www.padres20.org/" TargetMode="External"/><Relationship Id="rId4" Type="http://schemas.openxmlformats.org/officeDocument/2006/relationships/hyperlink" Target="http://www.anar.org/" TargetMode="External"/><Relationship Id="rId9" Type="http://schemas.openxmlformats.org/officeDocument/2006/relationships/hyperlink" Target="https://www.gdt.guardiacivil.es/webgdt/pinformar.php"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informationisbeautiful.net/visualizations/worlds-biggest-data-breaches-hack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865029" y="2753023"/>
            <a:ext cx="5343705" cy="1900113"/>
          </a:xfrm>
        </p:spPr>
        <p:txBody>
          <a:bodyPr/>
          <a:lstStyle/>
          <a:p>
            <a:r>
              <a:rPr lang="es-ES" dirty="0"/>
              <a:t>Introducción</a:t>
            </a:r>
          </a:p>
        </p:txBody>
      </p:sp>
      <p:pic>
        <p:nvPicPr>
          <p:cNvPr id="4" name="Imagen 3">
            <a:extLst>
              <a:ext uri="{FF2B5EF4-FFF2-40B4-BE49-F238E27FC236}">
                <a16:creationId xmlns:a16="http://schemas.microsoft.com/office/drawing/2014/main" id="{5D0B1B73-73DB-4C20-A07C-F4DD1167C49C}"/>
              </a:ext>
            </a:extLst>
          </p:cNvPr>
          <p:cNvPicPr>
            <a:picLocks noChangeAspect="1"/>
          </p:cNvPicPr>
          <p:nvPr/>
        </p:nvPicPr>
        <p:blipFill rotWithShape="1">
          <a:blip r:embed="rId5"/>
          <a:srcRect l="11811" t="23006" r="2352" b="18195"/>
          <a:stretch/>
        </p:blipFill>
        <p:spPr>
          <a:xfrm>
            <a:off x="1763688" y="3341137"/>
            <a:ext cx="6768752" cy="2608143"/>
          </a:xfrm>
          <a:prstGeom prst="rect">
            <a:avLst/>
          </a:prstGeom>
        </p:spPr>
      </p:pic>
      <p:pic>
        <p:nvPicPr>
          <p:cNvPr id="2" name="102- Nirvana - Smells Like Teen Spirit">
            <a:hlinkClick r:id="" action="ppaction://media"/>
            <a:extLst>
              <a:ext uri="{FF2B5EF4-FFF2-40B4-BE49-F238E27FC236}">
                <a16:creationId xmlns:a16="http://schemas.microsoft.com/office/drawing/2014/main" id="{D5562925-45FB-43ED-B695-CEDE3CD100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32081" y="1152079"/>
            <a:ext cx="609600" cy="609600"/>
          </a:xfrm>
          <a:prstGeom prst="rect">
            <a:avLst/>
          </a:prstGeom>
        </p:spPr>
      </p:pic>
    </p:spTree>
    <p:extLst>
      <p:ext uri="{BB962C8B-B14F-4D97-AF65-F5344CB8AC3E}">
        <p14:creationId xmlns:p14="http://schemas.microsoft.com/office/powerpoint/2010/main" val="143095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6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Violencia de género.jpg"/>
          <p:cNvPicPr>
            <a:picLocks noGrp="1" noChangeAspect="1"/>
          </p:cNvPicPr>
          <p:nvPr>
            <p:ph sz="quarter" idx="10"/>
          </p:nvPr>
        </p:nvPicPr>
        <p:blipFill>
          <a:blip r:embed="rId2" cstate="print"/>
          <a:stretch>
            <a:fillRect/>
          </a:stretch>
        </p:blipFill>
        <p:spPr>
          <a:xfrm>
            <a:off x="467544" y="549250"/>
            <a:ext cx="2918275" cy="4679950"/>
          </a:xfrm>
        </p:spPr>
      </p:pic>
      <p:sp>
        <p:nvSpPr>
          <p:cNvPr id="4" name="3 Marcador de texto"/>
          <p:cNvSpPr>
            <a:spLocks noGrp="1"/>
          </p:cNvSpPr>
          <p:nvPr>
            <p:ph type="body" sz="quarter" idx="11"/>
          </p:nvPr>
        </p:nvSpPr>
        <p:spPr/>
        <p:txBody>
          <a:bodyPr/>
          <a:lstStyle/>
          <a:p>
            <a:endParaRPr lang="es-ES"/>
          </a:p>
        </p:txBody>
      </p:sp>
      <p:pic>
        <p:nvPicPr>
          <p:cNvPr id="6" name="5 Imagen" descr="Violencia de género II.jpg"/>
          <p:cNvPicPr>
            <a:picLocks noChangeAspect="1"/>
          </p:cNvPicPr>
          <p:nvPr/>
        </p:nvPicPr>
        <p:blipFill>
          <a:blip r:embed="rId3" cstate="print"/>
          <a:stretch>
            <a:fillRect/>
          </a:stretch>
        </p:blipFill>
        <p:spPr>
          <a:xfrm>
            <a:off x="3755291" y="1080120"/>
            <a:ext cx="4705141" cy="49411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SW ESPIA.jpg"/>
          <p:cNvPicPr>
            <a:picLocks noGrp="1" noChangeAspect="1"/>
          </p:cNvPicPr>
          <p:nvPr>
            <p:ph sz="quarter" idx="10"/>
          </p:nvPr>
        </p:nvPicPr>
        <p:blipFill>
          <a:blip r:embed="rId2" cstate="print"/>
          <a:stretch>
            <a:fillRect/>
          </a:stretch>
        </p:blipFill>
        <p:spPr>
          <a:xfrm>
            <a:off x="251520" y="476672"/>
            <a:ext cx="4311488" cy="4320480"/>
          </a:xfrm>
        </p:spPr>
      </p:pic>
      <p:sp>
        <p:nvSpPr>
          <p:cNvPr id="4" name="3 Marcador de texto"/>
          <p:cNvSpPr>
            <a:spLocks noGrp="1"/>
          </p:cNvSpPr>
          <p:nvPr>
            <p:ph type="body" sz="quarter" idx="11"/>
          </p:nvPr>
        </p:nvSpPr>
        <p:spPr/>
        <p:txBody>
          <a:bodyPr/>
          <a:lstStyle/>
          <a:p>
            <a:endParaRPr lang="es-ES"/>
          </a:p>
        </p:txBody>
      </p:sp>
      <p:pic>
        <p:nvPicPr>
          <p:cNvPr id="6" name="5 Imagen" descr="SW ESPIA II.jpg"/>
          <p:cNvPicPr>
            <a:picLocks noChangeAspect="1"/>
          </p:cNvPicPr>
          <p:nvPr/>
        </p:nvPicPr>
        <p:blipFill>
          <a:blip r:embed="rId3" cstate="print"/>
          <a:stretch>
            <a:fillRect/>
          </a:stretch>
        </p:blipFill>
        <p:spPr>
          <a:xfrm>
            <a:off x="4716016" y="1196752"/>
            <a:ext cx="4190719" cy="45091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Acoso_nadieasalvo.jpg"/>
          <p:cNvPicPr>
            <a:picLocks noGrp="1" noChangeAspect="1"/>
          </p:cNvPicPr>
          <p:nvPr>
            <p:ph sz="quarter" idx="10"/>
          </p:nvPr>
        </p:nvPicPr>
        <p:blipFill>
          <a:blip r:embed="rId2" cstate="print"/>
          <a:stretch>
            <a:fillRect/>
          </a:stretch>
        </p:blipFill>
        <p:spPr>
          <a:xfrm>
            <a:off x="323528" y="116632"/>
            <a:ext cx="5359989" cy="4679950"/>
          </a:xfrm>
        </p:spPr>
      </p:pic>
      <p:sp>
        <p:nvSpPr>
          <p:cNvPr id="4" name="3 Marcador de texto"/>
          <p:cNvSpPr>
            <a:spLocks noGrp="1"/>
          </p:cNvSpPr>
          <p:nvPr>
            <p:ph type="body" sz="quarter" idx="11"/>
          </p:nvPr>
        </p:nvSpPr>
        <p:spPr/>
        <p:txBody>
          <a:bodyPr/>
          <a:lstStyle/>
          <a:p>
            <a:endParaRPr lang="es-ES"/>
          </a:p>
        </p:txBody>
      </p:sp>
      <p:pic>
        <p:nvPicPr>
          <p:cNvPr id="6" name="5 Imagen" descr="Justicia.jpg"/>
          <p:cNvPicPr>
            <a:picLocks noChangeAspect="1"/>
          </p:cNvPicPr>
          <p:nvPr/>
        </p:nvPicPr>
        <p:blipFill>
          <a:blip r:embed="rId3" cstate="print"/>
          <a:srcRect t="6897"/>
          <a:stretch>
            <a:fillRect/>
          </a:stretch>
        </p:blipFill>
        <p:spPr>
          <a:xfrm>
            <a:off x="4499992" y="1873011"/>
            <a:ext cx="3816424" cy="42202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Terrorismo.jpg"/>
          <p:cNvPicPr>
            <a:picLocks noGrp="1" noChangeAspect="1"/>
          </p:cNvPicPr>
          <p:nvPr>
            <p:ph sz="quarter" idx="10"/>
          </p:nvPr>
        </p:nvPicPr>
        <p:blipFill>
          <a:blip r:embed="rId2" cstate="print"/>
          <a:stretch>
            <a:fillRect/>
          </a:stretch>
        </p:blipFill>
        <p:spPr>
          <a:xfrm>
            <a:off x="1495524" y="692696"/>
            <a:ext cx="6172820" cy="4679950"/>
          </a:xfrm>
        </p:spPr>
      </p:pic>
      <p:sp>
        <p:nvSpPr>
          <p:cNvPr id="4" name="3 Marcador de texto"/>
          <p:cNvSpPr>
            <a:spLocks noGrp="1"/>
          </p:cNvSpPr>
          <p:nvPr>
            <p:ph type="body" sz="quarter" idx="11"/>
          </p:nvPr>
        </p:nvSpPr>
        <p:spPr/>
        <p:txBody>
          <a:bodyPr/>
          <a:lstStyle/>
          <a:p>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eleas_redes_Sociales.jpg"/>
          <p:cNvPicPr>
            <a:picLocks noGrp="1" noChangeAspect="1"/>
          </p:cNvPicPr>
          <p:nvPr>
            <p:ph sz="quarter" idx="10"/>
          </p:nvPr>
        </p:nvPicPr>
        <p:blipFill>
          <a:blip r:embed="rId2" cstate="print"/>
          <a:stretch>
            <a:fillRect/>
          </a:stretch>
        </p:blipFill>
        <p:spPr>
          <a:xfrm>
            <a:off x="323528" y="837282"/>
            <a:ext cx="3826812" cy="4175894"/>
          </a:xfrm>
        </p:spPr>
      </p:pic>
      <p:sp>
        <p:nvSpPr>
          <p:cNvPr id="4" name="3 Marcador de texto"/>
          <p:cNvSpPr>
            <a:spLocks noGrp="1"/>
          </p:cNvSpPr>
          <p:nvPr>
            <p:ph type="body" sz="quarter" idx="11"/>
          </p:nvPr>
        </p:nvSpPr>
        <p:spPr/>
        <p:txBody>
          <a:bodyPr/>
          <a:lstStyle/>
          <a:p>
            <a:endParaRPr lang="es-ES"/>
          </a:p>
        </p:txBody>
      </p:sp>
      <p:pic>
        <p:nvPicPr>
          <p:cNvPr id="2" name="Imagen 1">
            <a:extLst>
              <a:ext uri="{FF2B5EF4-FFF2-40B4-BE49-F238E27FC236}">
                <a16:creationId xmlns:a16="http://schemas.microsoft.com/office/drawing/2014/main" id="{1B814606-59C2-4CE5-8A74-73326329F375}"/>
              </a:ext>
            </a:extLst>
          </p:cNvPr>
          <p:cNvPicPr>
            <a:picLocks noChangeAspect="1"/>
          </p:cNvPicPr>
          <p:nvPr/>
        </p:nvPicPr>
        <p:blipFill rotWithShape="1">
          <a:blip r:embed="rId3"/>
          <a:srcRect l="60720" t="9616" r="11238" b="3846"/>
          <a:stretch/>
        </p:blipFill>
        <p:spPr>
          <a:xfrm>
            <a:off x="4427984" y="2036272"/>
            <a:ext cx="4176464" cy="3624976"/>
          </a:xfrm>
          <a:prstGeom prst="rect">
            <a:avLst/>
          </a:prstGeom>
        </p:spPr>
      </p:pic>
      <p:sp>
        <p:nvSpPr>
          <p:cNvPr id="7" name="Elipse 6">
            <a:extLst>
              <a:ext uri="{FF2B5EF4-FFF2-40B4-BE49-F238E27FC236}">
                <a16:creationId xmlns:a16="http://schemas.microsoft.com/office/drawing/2014/main" id="{A9EB4410-6368-4D4B-8CB5-A8D45383DA1D}"/>
              </a:ext>
            </a:extLst>
          </p:cNvPr>
          <p:cNvSpPr/>
          <p:nvPr/>
        </p:nvSpPr>
        <p:spPr>
          <a:xfrm>
            <a:off x="5004048" y="5013176"/>
            <a:ext cx="360040" cy="7200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66EF1E08-A1FD-4E68-B4B6-D3CE059F293D}"/>
              </a:ext>
            </a:extLst>
          </p:cNvPr>
          <p:cNvSpPr>
            <a:spLocks noGrp="1"/>
          </p:cNvSpPr>
          <p:nvPr>
            <p:ph type="body" sz="quarter" idx="11"/>
          </p:nvPr>
        </p:nvSpPr>
        <p:spPr/>
        <p:txBody>
          <a:bodyPr/>
          <a:lstStyle/>
          <a:p>
            <a:endParaRPr lang="es-ES"/>
          </a:p>
        </p:txBody>
      </p:sp>
      <p:pic>
        <p:nvPicPr>
          <p:cNvPr id="5" name="Imagen 4">
            <a:extLst>
              <a:ext uri="{FF2B5EF4-FFF2-40B4-BE49-F238E27FC236}">
                <a16:creationId xmlns:a16="http://schemas.microsoft.com/office/drawing/2014/main" id="{4CC1D782-F8F3-4972-9B3D-C2F7EED64EDC}"/>
              </a:ext>
            </a:extLst>
          </p:cNvPr>
          <p:cNvPicPr>
            <a:picLocks noChangeAspect="1"/>
          </p:cNvPicPr>
          <p:nvPr/>
        </p:nvPicPr>
        <p:blipFill rotWithShape="1">
          <a:blip r:embed="rId2"/>
          <a:srcRect l="9051" t="11624" r="24800" b="3801"/>
          <a:stretch/>
        </p:blipFill>
        <p:spPr>
          <a:xfrm>
            <a:off x="827584" y="511610"/>
            <a:ext cx="7560840" cy="5437670"/>
          </a:xfrm>
          <a:prstGeom prst="rect">
            <a:avLst/>
          </a:prstGeom>
        </p:spPr>
      </p:pic>
    </p:spTree>
    <p:extLst>
      <p:ext uri="{BB962C8B-B14F-4D97-AF65-F5344CB8AC3E}">
        <p14:creationId xmlns:p14="http://schemas.microsoft.com/office/powerpoint/2010/main" val="1858337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Contenidos a tratar</a:t>
            </a:r>
          </a:p>
        </p:txBody>
      </p:sp>
      <p:sp>
        <p:nvSpPr>
          <p:cNvPr id="9" name="Marcador de texto 8"/>
          <p:cNvSpPr>
            <a:spLocks noGrp="1"/>
          </p:cNvSpPr>
          <p:nvPr>
            <p:ph type="body" sz="quarter" idx="11"/>
          </p:nvPr>
        </p:nvSpPr>
        <p:spPr/>
        <p:txBody>
          <a:bodyPr/>
          <a:lstStyle/>
          <a:p>
            <a:r>
              <a:rPr lang="es-ES" dirty="0"/>
              <a:t>Objetivos del taller</a:t>
            </a:r>
          </a:p>
        </p:txBody>
      </p:sp>
      <p:sp>
        <p:nvSpPr>
          <p:cNvPr id="8" name="CuadroTexto 7"/>
          <p:cNvSpPr txBox="1"/>
          <p:nvPr/>
        </p:nvSpPr>
        <p:spPr>
          <a:xfrm>
            <a:off x="601280" y="1124744"/>
            <a:ext cx="7941439" cy="4801314"/>
          </a:xfrm>
          <a:prstGeom prst="rect">
            <a:avLst/>
          </a:prstGeom>
          <a:noFill/>
        </p:spPr>
        <p:txBody>
          <a:bodyPr wrap="square" rtlCol="0">
            <a:spAutoFit/>
          </a:bodyPr>
          <a:lstStyle/>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Concepto de mediación parental</a:t>
            </a:r>
            <a:r>
              <a:rPr lang="es-ES" sz="2400" dirty="0">
                <a:solidFill>
                  <a:schemeClr val="tx1">
                    <a:lumMod val="65000"/>
                    <a:lumOff val="35000"/>
                  </a:schemeClr>
                </a:solidFill>
                <a:latin typeface="Calibri" panose="020F0502020204030204" pitchFamily="34" charset="0"/>
              </a:rPr>
              <a:t>: el rol de familias y educadores en la educación digital del menor</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Educación digital en el uso responsable de la tecnología</a:t>
            </a:r>
            <a:r>
              <a:rPr lang="es-ES" sz="2400" dirty="0">
                <a:solidFill>
                  <a:schemeClr val="tx1">
                    <a:lumMod val="65000"/>
                    <a:lumOff val="35000"/>
                  </a:schemeClr>
                </a:solidFill>
                <a:latin typeface="Calibri" panose="020F0502020204030204" pitchFamily="34" charset="0"/>
              </a:rPr>
              <a:t>: </a:t>
            </a:r>
          </a:p>
          <a:p>
            <a:pPr marL="1257300" lvl="2" indent="-342900">
              <a:lnSpc>
                <a:spcPct val="150000"/>
              </a:lnSpc>
              <a:buFont typeface="Wingdings" panose="05000000000000000000" pitchFamily="2" charset="2"/>
              <a:buChar char="§"/>
            </a:pPr>
            <a:r>
              <a:rPr lang="es-ES" sz="2400" dirty="0">
                <a:solidFill>
                  <a:schemeClr val="tx1">
                    <a:lumMod val="65000"/>
                    <a:lumOff val="35000"/>
                  </a:schemeClr>
                </a:solidFill>
                <a:latin typeface="Calibri" panose="020F0502020204030204" pitchFamily="34" charset="0"/>
              </a:rPr>
              <a:t>Mediación activa</a:t>
            </a:r>
          </a:p>
          <a:p>
            <a:pPr marL="1257300" lvl="2" indent="-342900">
              <a:lnSpc>
                <a:spcPct val="150000"/>
              </a:lnSpc>
              <a:buFont typeface="Wingdings" panose="05000000000000000000" pitchFamily="2" charset="2"/>
              <a:buChar char="§"/>
            </a:pPr>
            <a:r>
              <a:rPr lang="es-ES" sz="2400" dirty="0">
                <a:solidFill>
                  <a:schemeClr val="tx1">
                    <a:lumMod val="65000"/>
                    <a:lumOff val="35000"/>
                  </a:schemeClr>
                </a:solidFill>
                <a:latin typeface="Calibri" panose="020F0502020204030204" pitchFamily="34" charset="0"/>
              </a:rPr>
              <a:t>Mediación restrictiva</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Principales recomendaciones</a:t>
            </a:r>
            <a:r>
              <a:rPr lang="es-ES" sz="2400" dirty="0">
                <a:solidFill>
                  <a:schemeClr val="tx1">
                    <a:lumMod val="65000"/>
                    <a:lumOff val="35000"/>
                  </a:schemeClr>
                </a:solidFill>
                <a:latin typeface="Calibri" panose="020F0502020204030204" pitchFamily="34" charset="0"/>
              </a:rPr>
              <a:t>: Netiqueta, Privacidad, Virus y fraudes, Uso excesivo.</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Herramientas y recursos</a:t>
            </a:r>
            <a:r>
              <a:rPr lang="es-ES" sz="2400" dirty="0">
                <a:solidFill>
                  <a:schemeClr val="tx1">
                    <a:lumMod val="65000"/>
                    <a:lumOff val="35000"/>
                  </a:schemeClr>
                </a:solidFill>
                <a:latin typeface="Calibri" panose="020F0502020204030204" pitchFamily="34" charset="0"/>
              </a:rPr>
              <a:t> para la mediación parental</a:t>
            </a:r>
          </a:p>
          <a:p>
            <a:endParaRPr lang="es-ES" dirty="0">
              <a:solidFill>
                <a:schemeClr val="tx1">
                  <a:lumMod val="65000"/>
                  <a:lumOff val="35000"/>
                </a:schemeClr>
              </a:solidFill>
            </a:endParaRPr>
          </a:p>
        </p:txBody>
      </p:sp>
    </p:spTree>
    <p:extLst>
      <p:ext uri="{BB962C8B-B14F-4D97-AF65-F5344CB8AC3E}">
        <p14:creationId xmlns:p14="http://schemas.microsoft.com/office/powerpoint/2010/main" val="3599838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 y="0"/>
            <a:ext cx="9143797" cy="6182712"/>
          </a:xfrm>
          <a:prstGeom prst="rect">
            <a:avLst/>
          </a:prstGeom>
          <a:solidFill>
            <a:schemeClr val="bg1"/>
          </a:solidFill>
          <a:ln>
            <a:solidFill>
              <a:schemeClr val="bg1"/>
            </a:solidFill>
          </a:ln>
        </p:spPr>
      </p:pic>
      <p:sp>
        <p:nvSpPr>
          <p:cNvPr id="8" name="Título 7"/>
          <p:cNvSpPr>
            <a:spLocks noGrp="1"/>
          </p:cNvSpPr>
          <p:nvPr>
            <p:ph type="title"/>
          </p:nvPr>
        </p:nvSpPr>
        <p:spPr/>
        <p:txBody>
          <a:bodyPr/>
          <a:lstStyle/>
          <a:p>
            <a:pPr algn="l"/>
            <a:r>
              <a:rPr lang="es-ES" dirty="0"/>
              <a:t>Mediación parental</a:t>
            </a:r>
          </a:p>
        </p:txBody>
      </p:sp>
      <p:sp>
        <p:nvSpPr>
          <p:cNvPr id="12" name="Marcador de texto 11"/>
          <p:cNvSpPr>
            <a:spLocks noGrp="1"/>
          </p:cNvSpPr>
          <p:nvPr>
            <p:ph type="body" sz="quarter" idx="11"/>
          </p:nvPr>
        </p:nvSpPr>
        <p:spPr/>
        <p:txBody>
          <a:bodyPr/>
          <a:lstStyle/>
          <a:p>
            <a:r>
              <a:rPr lang="es-ES" dirty="0"/>
              <a:t>Mediación parental. Definición</a:t>
            </a:r>
          </a:p>
        </p:txBody>
      </p:sp>
      <p:graphicFrame>
        <p:nvGraphicFramePr>
          <p:cNvPr id="16" name="Diagrama 15"/>
          <p:cNvGraphicFramePr/>
          <p:nvPr>
            <p:extLst/>
          </p:nvPr>
        </p:nvGraphicFramePr>
        <p:xfrm>
          <a:off x="612775" y="4112517"/>
          <a:ext cx="7607968" cy="2435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Imagen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Tree>
    <p:extLst>
      <p:ext uri="{BB962C8B-B14F-4D97-AF65-F5344CB8AC3E}">
        <p14:creationId xmlns:p14="http://schemas.microsoft.com/office/powerpoint/2010/main" val="940610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Mediación parental. Ejemplo de la Policía</a:t>
            </a:r>
          </a:p>
        </p:txBody>
      </p:sp>
      <p:sp>
        <p:nvSpPr>
          <p:cNvPr id="4" name="Marcador de texto 3"/>
          <p:cNvSpPr>
            <a:spLocks noGrp="1"/>
          </p:cNvSpPr>
          <p:nvPr>
            <p:ph type="body" sz="quarter" idx="11"/>
          </p:nvPr>
        </p:nvSpPr>
        <p:spPr/>
        <p:txBody>
          <a:bodyPr/>
          <a:lstStyle/>
          <a:p>
            <a:r>
              <a:rPr lang="es-ES" dirty="0"/>
              <a:t>Mediación parental.  Vídeo</a:t>
            </a:r>
          </a:p>
        </p:txBody>
      </p:sp>
      <p:sp>
        <p:nvSpPr>
          <p:cNvPr id="2" name="Rectángulo 1">
            <a:extLst>
              <a:ext uri="{FF2B5EF4-FFF2-40B4-BE49-F238E27FC236}">
                <a16:creationId xmlns:a16="http://schemas.microsoft.com/office/drawing/2014/main" id="{E5B7D2B5-5B7E-496C-A028-46825C124770}"/>
              </a:ext>
            </a:extLst>
          </p:cNvPr>
          <p:cNvSpPr/>
          <p:nvPr/>
        </p:nvSpPr>
        <p:spPr>
          <a:xfrm>
            <a:off x="971600" y="1305342"/>
            <a:ext cx="7560840" cy="3970318"/>
          </a:xfrm>
          <a:prstGeom prst="rect">
            <a:avLst/>
          </a:prstGeom>
        </p:spPr>
        <p:txBody>
          <a:bodyPr wrap="square">
            <a:spAutoFit/>
          </a:bodyPr>
          <a:lstStyle/>
          <a:p>
            <a:pPr marL="285750" indent="-285750">
              <a:buFont typeface="Arial" panose="020B0604020202020204" pitchFamily="34" charset="0"/>
              <a:buChar char="•"/>
            </a:pPr>
            <a:r>
              <a:rPr lang="es-ES" dirty="0">
                <a:solidFill>
                  <a:srgbClr val="595959"/>
                </a:solidFill>
                <a:latin typeface="Calibri" panose="020F0502020204030204" pitchFamily="34" charset="0"/>
              </a:rPr>
              <a:t>Revisar qué fotos han hecho, guardan y comparten en los dispositivos.</a:t>
            </a:r>
          </a:p>
          <a:p>
            <a:pPr marL="285750" indent="-285750">
              <a:buFont typeface="Arial" panose="020B0604020202020204" pitchFamily="34" charset="0"/>
              <a:buChar char="•"/>
            </a:pP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Velar por la intimidad de los menores y de quienes también aparecen en las fotos que han publicado.</a:t>
            </a:r>
          </a:p>
          <a:p>
            <a:pPr marL="285750" indent="-285750">
              <a:buFont typeface="Arial" panose="020B0604020202020204" pitchFamily="34" charset="0"/>
              <a:buChar char="•"/>
            </a:pPr>
            <a:endParaRPr lang="es-ES" dirty="0">
              <a:solidFill>
                <a:srgbClr val="595959"/>
              </a:solidFill>
              <a:latin typeface="SymbolMT"/>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Tener una correcta configuración de sus perfiles sociales, cerrados a su círculo personal, evitando introducir en ellas a personas desconocidas.</a:t>
            </a:r>
          </a:p>
          <a:p>
            <a:pPr marL="285750" indent="-285750">
              <a:buFont typeface="Arial" panose="020B0604020202020204" pitchFamily="34" charset="0"/>
              <a:buChar char="•"/>
            </a:pP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Protegerse frente a situaciones de acoso/ciberacoso.</a:t>
            </a:r>
          </a:p>
          <a:p>
            <a:pPr marL="285750" indent="-285750">
              <a:buFont typeface="Arial" panose="020B0604020202020204" pitchFamily="34" charset="0"/>
              <a:buChar char="•"/>
            </a:pPr>
            <a:endParaRPr lang="es-ES" dirty="0">
              <a:solidFill>
                <a:srgbClr val="595959"/>
              </a:solidFill>
              <a:latin typeface="SymbolMT"/>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Evitar ser autores de delitos, como en el que incurrimos cuando compartimos</a:t>
            </a:r>
            <a:br>
              <a:rPr lang="es-ES" dirty="0">
                <a:solidFill>
                  <a:srgbClr val="595959"/>
                </a:solidFill>
                <a:latin typeface="Calibri" panose="020F0502020204030204" pitchFamily="34" charset="0"/>
              </a:rPr>
            </a:b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imágenes y/o vídeos íntimos, de terceras personas.</a:t>
            </a:r>
            <a:endParaRPr lang="es-ES" dirty="0"/>
          </a:p>
        </p:txBody>
      </p:sp>
    </p:spTree>
    <p:extLst>
      <p:ext uri="{BB962C8B-B14F-4D97-AF65-F5344CB8AC3E}">
        <p14:creationId xmlns:p14="http://schemas.microsoft.com/office/powerpoint/2010/main" val="3350079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normAutofit/>
          </a:bodyPr>
          <a:lstStyle/>
          <a:p>
            <a:r>
              <a:rPr lang="es-ES" dirty="0"/>
              <a:t>Regla básica en la mediación parental</a:t>
            </a:r>
          </a:p>
        </p:txBody>
      </p:sp>
      <p:sp>
        <p:nvSpPr>
          <p:cNvPr id="2" name="Marcador de texto 1"/>
          <p:cNvSpPr>
            <a:spLocks noGrp="1"/>
          </p:cNvSpPr>
          <p:nvPr>
            <p:ph type="body" sz="quarter" idx="11"/>
          </p:nvPr>
        </p:nvSpPr>
        <p:spPr/>
        <p:txBody>
          <a:bodyPr/>
          <a:lstStyle/>
          <a:p>
            <a:r>
              <a:rPr lang="es-ES" dirty="0"/>
              <a:t>Mediación parental. Educación digital del menor</a:t>
            </a:r>
          </a:p>
        </p:txBody>
      </p:sp>
      <p:graphicFrame>
        <p:nvGraphicFramePr>
          <p:cNvPr id="11" name="Marcador de contenido 7"/>
          <p:cNvGraphicFramePr>
            <a:graphicFrameLocks noGrp="1"/>
          </p:cNvGraphicFramePr>
          <p:nvPr>
            <p:ph sz="half" idx="4294967295"/>
            <p:extLst>
              <p:ext uri="{D42A27DB-BD31-4B8C-83A1-F6EECF244321}">
                <p14:modId xmlns:p14="http://schemas.microsoft.com/office/powerpoint/2010/main" val="2256506642"/>
              </p:ext>
            </p:extLst>
          </p:nvPr>
        </p:nvGraphicFramePr>
        <p:xfrm>
          <a:off x="899592" y="116632"/>
          <a:ext cx="7344816" cy="4320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FA8E410E-9046-4F11-A7F6-FAD9FD451330}"/>
              </a:ext>
            </a:extLst>
          </p:cNvPr>
          <p:cNvSpPr txBox="1"/>
          <p:nvPr/>
        </p:nvSpPr>
        <p:spPr>
          <a:xfrm>
            <a:off x="7193532" y="2987660"/>
            <a:ext cx="884216" cy="369332"/>
          </a:xfrm>
          <a:prstGeom prst="rect">
            <a:avLst/>
          </a:prstGeom>
          <a:noFill/>
        </p:spPr>
        <p:txBody>
          <a:bodyPr wrap="none" rtlCol="0">
            <a:spAutoFit/>
          </a:bodyPr>
          <a:lstStyle/>
          <a:p>
            <a:r>
              <a:rPr lang="es-ES" dirty="0"/>
              <a:t>R.A.</a:t>
            </a:r>
            <a:r>
              <a:rPr lang="es-ES" dirty="0">
                <a:solidFill>
                  <a:srgbClr val="FF0000"/>
                </a:solidFill>
              </a:rPr>
              <a:t>N</a:t>
            </a:r>
            <a:r>
              <a:rPr lang="es-ES" dirty="0"/>
              <a:t>.I.</a:t>
            </a:r>
          </a:p>
        </p:txBody>
      </p:sp>
      <p:pic>
        <p:nvPicPr>
          <p:cNvPr id="6" name="Imagen 5">
            <a:extLst>
              <a:ext uri="{FF2B5EF4-FFF2-40B4-BE49-F238E27FC236}">
                <a16:creationId xmlns:a16="http://schemas.microsoft.com/office/drawing/2014/main" id="{4111594D-257F-4AEB-95F3-CABF490E49CA}"/>
              </a:ext>
            </a:extLst>
          </p:cNvPr>
          <p:cNvPicPr>
            <a:picLocks noChangeAspect="1"/>
          </p:cNvPicPr>
          <p:nvPr/>
        </p:nvPicPr>
        <p:blipFill rotWithShape="1">
          <a:blip r:embed="rId9"/>
          <a:srcRect l="10461" t="33201" r="78065" b="24800"/>
          <a:stretch/>
        </p:blipFill>
        <p:spPr>
          <a:xfrm>
            <a:off x="6858589" y="3428999"/>
            <a:ext cx="1641090" cy="1512169"/>
          </a:xfrm>
          <a:prstGeom prst="rect">
            <a:avLst/>
          </a:prstGeom>
          <a:ln>
            <a:noFill/>
          </a:ln>
          <a:effectLst>
            <a:outerShdw blurRad="292100" dist="139700" dir="2700000" algn="tl" rotWithShape="0">
              <a:srgbClr val="333333">
                <a:alpha val="65000"/>
              </a:srgbClr>
            </a:outerShdw>
          </a:effectLst>
        </p:spPr>
      </p:pic>
      <p:graphicFrame>
        <p:nvGraphicFramePr>
          <p:cNvPr id="5" name="Objeto 4">
            <a:hlinkClick r:id="rId10" action="ppaction://hlinkfile"/>
            <a:extLst>
              <a:ext uri="{FF2B5EF4-FFF2-40B4-BE49-F238E27FC236}">
                <a16:creationId xmlns:a16="http://schemas.microsoft.com/office/drawing/2014/main" id="{76F690CE-589A-4C6E-B6F5-A5E36F1BC6D2}"/>
              </a:ext>
            </a:extLst>
          </p:cNvPr>
          <p:cNvGraphicFramePr>
            <a:graphicFrameLocks noChangeAspect="1"/>
          </p:cNvGraphicFramePr>
          <p:nvPr>
            <p:extLst>
              <p:ext uri="{D42A27DB-BD31-4B8C-83A1-F6EECF244321}">
                <p14:modId xmlns:p14="http://schemas.microsoft.com/office/powerpoint/2010/main" val="1349005832"/>
              </p:ext>
            </p:extLst>
          </p:nvPr>
        </p:nvGraphicFramePr>
        <p:xfrm>
          <a:off x="448128" y="3140969"/>
          <a:ext cx="1416199" cy="2004129"/>
        </p:xfrm>
        <a:graphic>
          <a:graphicData uri="http://schemas.openxmlformats.org/presentationml/2006/ole">
            <mc:AlternateContent xmlns:mc="http://schemas.openxmlformats.org/markup-compatibility/2006">
              <mc:Choice xmlns:v="urn:schemas-microsoft-com:vml" Requires="v">
                <p:oleObj spid="_x0000_s3143" name="Acrobat Document" r:id="rId11" imgW="7657885" imgH="10839195" progId="AcroExch.Document.DC">
                  <p:embed/>
                </p:oleObj>
              </mc:Choice>
              <mc:Fallback>
                <p:oleObj name="Acrobat Document" r:id="rId11" imgW="7657885" imgH="10839195" progId="AcroExch.Document.DC">
                  <p:embed/>
                  <p:pic>
                    <p:nvPicPr>
                      <p:cNvPr id="0" name=""/>
                      <p:cNvPicPr/>
                      <p:nvPr/>
                    </p:nvPicPr>
                    <p:blipFill>
                      <a:blip r:embed="rId12"/>
                      <a:stretch>
                        <a:fillRect/>
                      </a:stretch>
                    </p:blipFill>
                    <p:spPr>
                      <a:xfrm>
                        <a:off x="448128" y="3140969"/>
                        <a:ext cx="1416199" cy="2004129"/>
                      </a:xfrm>
                      <a:prstGeom prst="rect">
                        <a:avLst/>
                      </a:prstGeom>
                    </p:spPr>
                  </p:pic>
                </p:oleObj>
              </mc:Fallback>
            </mc:AlternateContent>
          </a:graphicData>
        </a:graphic>
      </p:graphicFrame>
      <p:graphicFrame>
        <p:nvGraphicFramePr>
          <p:cNvPr id="8" name="Objeto 7">
            <a:hlinkClick r:id="rId13" action="ppaction://hlinkfile"/>
            <a:extLst>
              <a:ext uri="{FF2B5EF4-FFF2-40B4-BE49-F238E27FC236}">
                <a16:creationId xmlns:a16="http://schemas.microsoft.com/office/drawing/2014/main" id="{E115EAF1-BECA-4C52-ABCD-51A0960CBF6A}"/>
              </a:ext>
            </a:extLst>
          </p:cNvPr>
          <p:cNvGraphicFramePr>
            <a:graphicFrameLocks noChangeAspect="1"/>
          </p:cNvGraphicFramePr>
          <p:nvPr>
            <p:extLst>
              <p:ext uri="{D42A27DB-BD31-4B8C-83A1-F6EECF244321}">
                <p14:modId xmlns:p14="http://schemas.microsoft.com/office/powerpoint/2010/main" val="3405915675"/>
              </p:ext>
            </p:extLst>
          </p:nvPr>
        </p:nvGraphicFramePr>
        <p:xfrm>
          <a:off x="1154863" y="3789041"/>
          <a:ext cx="1416199" cy="2004129"/>
        </p:xfrm>
        <a:graphic>
          <a:graphicData uri="http://schemas.openxmlformats.org/presentationml/2006/ole">
            <mc:AlternateContent xmlns:mc="http://schemas.openxmlformats.org/markup-compatibility/2006">
              <mc:Choice xmlns:v="urn:schemas-microsoft-com:vml" Requires="v">
                <p:oleObj spid="_x0000_s3144" name="Acrobat Document" r:id="rId14" imgW="7657885" imgH="10839195" progId="AcroExch.Document.DC">
                  <p:embed/>
                </p:oleObj>
              </mc:Choice>
              <mc:Fallback>
                <p:oleObj name="Acrobat Document" r:id="rId14" imgW="7657885" imgH="10839195" progId="AcroExch.Document.DC">
                  <p:embed/>
                  <p:pic>
                    <p:nvPicPr>
                      <p:cNvPr id="0" name=""/>
                      <p:cNvPicPr/>
                      <p:nvPr/>
                    </p:nvPicPr>
                    <p:blipFill>
                      <a:blip r:embed="rId15"/>
                      <a:stretch>
                        <a:fillRect/>
                      </a:stretch>
                    </p:blipFill>
                    <p:spPr>
                      <a:xfrm>
                        <a:off x="1154863" y="3789041"/>
                        <a:ext cx="1416199" cy="2004129"/>
                      </a:xfrm>
                      <a:prstGeom prst="rect">
                        <a:avLst/>
                      </a:prstGeom>
                    </p:spPr>
                  </p:pic>
                </p:oleObj>
              </mc:Fallback>
            </mc:AlternateContent>
          </a:graphicData>
        </a:graphic>
      </p:graphicFrame>
      <p:graphicFrame>
        <p:nvGraphicFramePr>
          <p:cNvPr id="13" name="Objeto 12">
            <a:hlinkClick r:id="rId16" action="ppaction://hlinkfile"/>
            <a:extLst>
              <a:ext uri="{FF2B5EF4-FFF2-40B4-BE49-F238E27FC236}">
                <a16:creationId xmlns:a16="http://schemas.microsoft.com/office/drawing/2014/main" id="{33390096-B119-44C9-9186-BDFD475025B6}"/>
              </a:ext>
            </a:extLst>
          </p:cNvPr>
          <p:cNvGraphicFramePr>
            <a:graphicFrameLocks noChangeAspect="1"/>
          </p:cNvGraphicFramePr>
          <p:nvPr>
            <p:extLst>
              <p:ext uri="{D42A27DB-BD31-4B8C-83A1-F6EECF244321}">
                <p14:modId xmlns:p14="http://schemas.microsoft.com/office/powerpoint/2010/main" val="3042056203"/>
              </p:ext>
            </p:extLst>
          </p:nvPr>
        </p:nvGraphicFramePr>
        <p:xfrm>
          <a:off x="1556399" y="3024123"/>
          <a:ext cx="1081044" cy="1529836"/>
        </p:xfrm>
        <a:graphic>
          <a:graphicData uri="http://schemas.openxmlformats.org/presentationml/2006/ole">
            <mc:AlternateContent xmlns:mc="http://schemas.openxmlformats.org/markup-compatibility/2006">
              <mc:Choice xmlns:v="urn:schemas-microsoft-com:vml" Requires="v">
                <p:oleObj spid="_x0000_s3145" name="Acrobat Document" r:id="rId17" imgW="7657885" imgH="10839195" progId="AcroExch.Document.DC">
                  <p:embed/>
                </p:oleObj>
              </mc:Choice>
              <mc:Fallback>
                <p:oleObj name="Acrobat Document" r:id="rId17" imgW="7657885" imgH="10839195" progId="AcroExch.Document.DC">
                  <p:embed/>
                  <p:pic>
                    <p:nvPicPr>
                      <p:cNvPr id="0" name=""/>
                      <p:cNvPicPr/>
                      <p:nvPr/>
                    </p:nvPicPr>
                    <p:blipFill>
                      <a:blip r:embed="rId18"/>
                      <a:stretch>
                        <a:fillRect/>
                      </a:stretch>
                    </p:blipFill>
                    <p:spPr>
                      <a:xfrm>
                        <a:off x="1556399" y="3024123"/>
                        <a:ext cx="1081044" cy="1529836"/>
                      </a:xfrm>
                      <a:prstGeom prst="rect">
                        <a:avLst/>
                      </a:prstGeom>
                    </p:spPr>
                  </p:pic>
                </p:oleObj>
              </mc:Fallback>
            </mc:AlternateContent>
          </a:graphicData>
        </a:graphic>
      </p:graphicFrame>
      <p:sp>
        <p:nvSpPr>
          <p:cNvPr id="12" name="CuadroTexto 11">
            <a:extLst>
              <a:ext uri="{FF2B5EF4-FFF2-40B4-BE49-F238E27FC236}">
                <a16:creationId xmlns:a16="http://schemas.microsoft.com/office/drawing/2014/main" id="{4CDAF64B-E097-4CE7-ACE7-4053F607FD6D}"/>
              </a:ext>
            </a:extLst>
          </p:cNvPr>
          <p:cNvSpPr txBox="1"/>
          <p:nvPr/>
        </p:nvSpPr>
        <p:spPr>
          <a:xfrm>
            <a:off x="3188338" y="2355684"/>
            <a:ext cx="2767323" cy="1015663"/>
          </a:xfrm>
          <a:prstGeom prst="rect">
            <a:avLst/>
          </a:prstGeom>
          <a:noFill/>
        </p:spPr>
        <p:txBody>
          <a:bodyPr wrap="square" rtlCol="0">
            <a:spAutoFit/>
          </a:bodyPr>
          <a:lstStyle/>
          <a:p>
            <a:r>
              <a:rPr lang="es-ES" sz="1000" dirty="0" err="1"/>
              <a:t>Flipagram</a:t>
            </a:r>
            <a:endParaRPr lang="es-ES" sz="1000" dirty="0"/>
          </a:p>
          <a:p>
            <a:r>
              <a:rPr lang="es-ES" sz="1000" dirty="0" err="1"/>
              <a:t>Retrica</a:t>
            </a:r>
            <a:endParaRPr lang="es-ES" sz="1000" dirty="0"/>
          </a:p>
          <a:p>
            <a:r>
              <a:rPr lang="es-ES" sz="1000" dirty="0"/>
              <a:t>B612</a:t>
            </a:r>
          </a:p>
          <a:p>
            <a:r>
              <a:rPr lang="es-ES" sz="1000" dirty="0"/>
              <a:t>Juegos conectados?   </a:t>
            </a:r>
            <a:r>
              <a:rPr lang="es-ES" sz="1000" dirty="0" err="1"/>
              <a:t>Slime</a:t>
            </a:r>
            <a:r>
              <a:rPr lang="es-ES" sz="1000" dirty="0"/>
              <a:t> Road, </a:t>
            </a:r>
            <a:r>
              <a:rPr lang="es-ES" sz="1000" dirty="0" err="1"/>
              <a:t>Tigerball</a:t>
            </a:r>
            <a:r>
              <a:rPr lang="es-ES" sz="1000" dirty="0"/>
              <a:t>, </a:t>
            </a:r>
            <a:r>
              <a:rPr lang="es-ES" sz="1000" dirty="0" err="1"/>
              <a:t>Ballscontrol</a:t>
            </a:r>
            <a:r>
              <a:rPr lang="es-ES" sz="1000" dirty="0"/>
              <a:t>, </a:t>
            </a:r>
            <a:r>
              <a:rPr lang="es-ES" sz="1000" dirty="0" err="1"/>
              <a:t>Fortnite</a:t>
            </a:r>
            <a:endParaRPr lang="es-ES" sz="1000" dirty="0"/>
          </a:p>
          <a:p>
            <a:r>
              <a:rPr lang="es-ES" sz="1000" dirty="0" err="1"/>
              <a:t>Decision</a:t>
            </a:r>
            <a:r>
              <a:rPr lang="es-ES" sz="1000" dirty="0"/>
              <a:t> </a:t>
            </a:r>
            <a:r>
              <a:rPr lang="es-ES" sz="1000" dirty="0" err="1"/>
              <a:t>Roulette</a:t>
            </a:r>
            <a:endParaRPr lang="es-ES" sz="1100" dirty="0"/>
          </a:p>
        </p:txBody>
      </p:sp>
      <p:sp>
        <p:nvSpPr>
          <p:cNvPr id="4" name="Rectángulo 3">
            <a:extLst>
              <a:ext uri="{FF2B5EF4-FFF2-40B4-BE49-F238E27FC236}">
                <a16:creationId xmlns:a16="http://schemas.microsoft.com/office/drawing/2014/main" id="{C84ACFA2-DC2E-4E42-8D45-EA3F77F7B210}"/>
              </a:ext>
            </a:extLst>
          </p:cNvPr>
          <p:cNvSpPr/>
          <p:nvPr/>
        </p:nvSpPr>
        <p:spPr>
          <a:xfrm>
            <a:off x="3188338" y="3465971"/>
            <a:ext cx="1959726" cy="400110"/>
          </a:xfrm>
          <a:prstGeom prst="rect">
            <a:avLst/>
          </a:prstGeom>
        </p:spPr>
        <p:txBody>
          <a:bodyPr wrap="square">
            <a:spAutoFit/>
          </a:bodyPr>
          <a:lstStyle/>
          <a:p>
            <a:r>
              <a:rPr lang="es-ES" sz="1000" dirty="0" err="1"/>
              <a:t>Tiktok</a:t>
            </a:r>
            <a:r>
              <a:rPr lang="es-ES" sz="1000" dirty="0"/>
              <a:t> (4ta  más bajada en 2018)</a:t>
            </a:r>
          </a:p>
          <a:p>
            <a:r>
              <a:rPr lang="es-ES" sz="1000" dirty="0"/>
              <a:t>Instagram, </a:t>
            </a:r>
            <a:r>
              <a:rPr lang="es-ES" sz="1000" dirty="0" err="1"/>
              <a:t>Whatsapp</a:t>
            </a:r>
            <a:r>
              <a:rPr lang="es-ES" sz="1000" dirty="0"/>
              <a:t> o Facebook</a:t>
            </a:r>
          </a:p>
        </p:txBody>
      </p:sp>
      <p:sp>
        <p:nvSpPr>
          <p:cNvPr id="7" name="Rectángulo 6">
            <a:extLst>
              <a:ext uri="{FF2B5EF4-FFF2-40B4-BE49-F238E27FC236}">
                <a16:creationId xmlns:a16="http://schemas.microsoft.com/office/drawing/2014/main" id="{13B7F641-8CCD-4370-BD81-919787F07EC7}"/>
              </a:ext>
            </a:extLst>
          </p:cNvPr>
          <p:cNvSpPr/>
          <p:nvPr/>
        </p:nvSpPr>
        <p:spPr>
          <a:xfrm>
            <a:off x="2826333" y="4084314"/>
            <a:ext cx="3380054" cy="400110"/>
          </a:xfrm>
          <a:prstGeom prst="rect">
            <a:avLst/>
          </a:prstGeom>
        </p:spPr>
        <p:txBody>
          <a:bodyPr wrap="square">
            <a:spAutoFit/>
          </a:bodyPr>
          <a:lstStyle/>
          <a:p>
            <a:r>
              <a:rPr lang="es-ES" sz="1000" dirty="0"/>
              <a:t>Que canales ve tu Hijo? </a:t>
            </a:r>
            <a:br>
              <a:rPr lang="es-ES" sz="1000" dirty="0"/>
            </a:br>
            <a:r>
              <a:rPr lang="es-ES" sz="1000" dirty="0" err="1"/>
              <a:t>XpressTV</a:t>
            </a:r>
            <a:r>
              <a:rPr lang="es-ES" sz="1000" dirty="0"/>
              <a:t>, </a:t>
            </a:r>
            <a:r>
              <a:rPr lang="es-ES" sz="1000" dirty="0" err="1"/>
              <a:t>Tik</a:t>
            </a:r>
            <a:r>
              <a:rPr lang="es-ES" sz="1000" dirty="0"/>
              <a:t> </a:t>
            </a:r>
            <a:r>
              <a:rPr lang="es-ES" sz="1000" dirty="0" err="1"/>
              <a:t>Tak</a:t>
            </a:r>
            <a:r>
              <a:rPr lang="es-ES" sz="1000" dirty="0"/>
              <a:t> </a:t>
            </a:r>
            <a:r>
              <a:rPr lang="es-ES" sz="1000" dirty="0" err="1"/>
              <a:t>Draw</a:t>
            </a:r>
            <a:r>
              <a:rPr lang="es-ES" sz="1000" dirty="0"/>
              <a:t> , Live </a:t>
            </a:r>
            <a:r>
              <a:rPr lang="es-ES" sz="1000" dirty="0" err="1"/>
              <a:t>with</a:t>
            </a:r>
            <a:r>
              <a:rPr lang="es-ES" sz="1000" dirty="0"/>
              <a:t> </a:t>
            </a:r>
            <a:r>
              <a:rPr lang="es-ES" sz="1000" dirty="0" err="1"/>
              <a:t>Brothers</a:t>
            </a:r>
            <a:r>
              <a:rPr lang="es-ES" sz="1000" dirty="0"/>
              <a:t>, </a:t>
            </a:r>
            <a:r>
              <a:rPr lang="es-ES" sz="1000" dirty="0" err="1"/>
              <a:t>The</a:t>
            </a:r>
            <a:r>
              <a:rPr lang="es-ES" sz="1000" dirty="0"/>
              <a:t> </a:t>
            </a:r>
            <a:r>
              <a:rPr lang="es-ES" sz="1000" dirty="0" err="1"/>
              <a:t>Crazy</a:t>
            </a:r>
            <a:r>
              <a:rPr lang="es-ES" sz="1000" dirty="0"/>
              <a:t> </a:t>
            </a:r>
            <a:r>
              <a:rPr lang="es-ES" sz="1000" dirty="0" err="1"/>
              <a:t>Hacks</a:t>
            </a:r>
            <a:endParaRPr lang="es-ES" sz="1000" dirty="0"/>
          </a:p>
        </p:txBody>
      </p:sp>
    </p:spTree>
    <p:extLst>
      <p:ext uri="{BB962C8B-B14F-4D97-AF65-F5344CB8AC3E}">
        <p14:creationId xmlns:p14="http://schemas.microsoft.com/office/powerpoint/2010/main" val="3694005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riángulo isósceles"/>
          <p:cNvSpPr/>
          <p:nvPr/>
        </p:nvSpPr>
        <p:spPr>
          <a:xfrm>
            <a:off x="3491880" y="1772816"/>
            <a:ext cx="2088232" cy="1800200"/>
          </a:xfrm>
          <a:prstGeom prst="triangle">
            <a:avLst/>
          </a:prstGeom>
          <a:solidFill>
            <a:srgbClr val="FFFF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RIESGOS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SEGURIDAD</a:t>
            </a:r>
          </a:p>
        </p:txBody>
      </p:sp>
      <p:sp>
        <p:nvSpPr>
          <p:cNvPr id="7" name="6 CuadroTexto"/>
          <p:cNvSpPr txBox="1"/>
          <p:nvPr/>
        </p:nvSpPr>
        <p:spPr>
          <a:xfrm>
            <a:off x="1905680" y="3519806"/>
            <a:ext cx="14167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Percepciones</a:t>
            </a:r>
          </a:p>
        </p:txBody>
      </p:sp>
      <p:sp>
        <p:nvSpPr>
          <p:cNvPr id="9" name="8 CuadroTexto"/>
          <p:cNvSpPr txBox="1"/>
          <p:nvPr/>
        </p:nvSpPr>
        <p:spPr>
          <a:xfrm>
            <a:off x="5812502" y="3501008"/>
            <a:ext cx="99174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Realidad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3971934" y="1228690"/>
            <a:ext cx="117613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a:ea typeface="+mn-ea"/>
                <a:cs typeface="+mn-cs"/>
              </a:rPr>
              <a:t>Modelos</a:t>
            </a:r>
          </a:p>
        </p:txBody>
      </p:sp>
      <p:pic>
        <p:nvPicPr>
          <p:cNvPr id="65540" name="Picture 4" descr="Imagen relacionada"/>
          <p:cNvPicPr>
            <a:picLocks noChangeAspect="1" noChangeArrowheads="1"/>
          </p:cNvPicPr>
          <p:nvPr/>
        </p:nvPicPr>
        <p:blipFill>
          <a:blip r:embed="rId2" cstate="print"/>
          <a:srcRect t="23100" r="33851"/>
          <a:stretch>
            <a:fillRect/>
          </a:stretch>
        </p:blipFill>
        <p:spPr bwMode="auto">
          <a:xfrm>
            <a:off x="467544" y="3969887"/>
            <a:ext cx="2916832" cy="19073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1" name="Picture 5"/>
          <p:cNvPicPr>
            <a:picLocks noChangeAspect="1" noChangeArrowheads="1"/>
          </p:cNvPicPr>
          <p:nvPr/>
        </p:nvPicPr>
        <p:blipFill>
          <a:blip r:embed="rId3" cstate="print"/>
          <a:srcRect l="39463" t="27060" r="1439" b="48484"/>
          <a:stretch>
            <a:fillRect/>
          </a:stretch>
        </p:blipFill>
        <p:spPr bwMode="auto">
          <a:xfrm>
            <a:off x="251520" y="280462"/>
            <a:ext cx="3384376" cy="7722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2" name="Picture 6"/>
          <p:cNvPicPr>
            <a:picLocks noChangeAspect="1" noChangeArrowheads="1"/>
          </p:cNvPicPr>
          <p:nvPr/>
        </p:nvPicPr>
        <p:blipFill>
          <a:blip r:embed="rId4" cstate="print"/>
          <a:srcRect l="397" t="68334" r="50024" b="6490"/>
          <a:stretch>
            <a:fillRect/>
          </a:stretch>
        </p:blipFill>
        <p:spPr bwMode="auto">
          <a:xfrm>
            <a:off x="323528" y="1254679"/>
            <a:ext cx="3240360" cy="907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4" name="Picture 8" descr="Resultado de imagen para como viajaban en coche en los años 70"/>
          <p:cNvPicPr>
            <a:picLocks noChangeAspect="1" noChangeArrowheads="1"/>
          </p:cNvPicPr>
          <p:nvPr/>
        </p:nvPicPr>
        <p:blipFill>
          <a:blip r:embed="rId5" cstate="print"/>
          <a:srcRect/>
          <a:stretch>
            <a:fillRect/>
          </a:stretch>
        </p:blipFill>
        <p:spPr bwMode="auto">
          <a:xfrm>
            <a:off x="7016011" y="116632"/>
            <a:ext cx="1872208" cy="1247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6" name="Picture 10" descr="Resultado de imagen para seguridad coches"/>
          <p:cNvPicPr>
            <a:picLocks noChangeAspect="1" noChangeArrowheads="1"/>
          </p:cNvPicPr>
          <p:nvPr/>
        </p:nvPicPr>
        <p:blipFill>
          <a:blip r:embed="rId6" cstate="print"/>
          <a:srcRect/>
          <a:stretch>
            <a:fillRect/>
          </a:stretch>
        </p:blipFill>
        <p:spPr bwMode="auto">
          <a:xfrm>
            <a:off x="6256057" y="1896159"/>
            <a:ext cx="1519908" cy="11399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7" name="Picture 11"/>
          <p:cNvPicPr>
            <a:picLocks noChangeAspect="1" noChangeArrowheads="1"/>
          </p:cNvPicPr>
          <p:nvPr/>
        </p:nvPicPr>
        <p:blipFill>
          <a:blip r:embed="rId7" cstate="print"/>
          <a:srcRect l="29137" t="20007" r="22826" b="18542"/>
          <a:stretch>
            <a:fillRect/>
          </a:stretch>
        </p:blipFill>
        <p:spPr bwMode="auto">
          <a:xfrm>
            <a:off x="5926762" y="3960212"/>
            <a:ext cx="2821702" cy="1989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uadroTexto 1">
            <a:extLst>
              <a:ext uri="{FF2B5EF4-FFF2-40B4-BE49-F238E27FC236}">
                <a16:creationId xmlns:a16="http://schemas.microsoft.com/office/drawing/2014/main" id="{B61E0B4B-7341-4621-A8AB-B61D454F26F3}"/>
              </a:ext>
            </a:extLst>
          </p:cNvPr>
          <p:cNvSpPr txBox="1"/>
          <p:nvPr/>
        </p:nvSpPr>
        <p:spPr>
          <a:xfrm>
            <a:off x="3208591" y="6237892"/>
            <a:ext cx="288412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black"/>
                </a:solidFill>
                <a:effectLst/>
                <a:uLnTx/>
                <a:uFillTx/>
                <a:latin typeface="Calibri"/>
                <a:ea typeface="+mn-ea"/>
                <a:cs typeface="+mn-cs"/>
              </a:rPr>
              <a:t>Inspirado en </a:t>
            </a:r>
            <a:r>
              <a:rPr kumimoji="0" lang="es-ES" sz="800" b="1" i="0" u="none" strike="noStrike" kern="1200" cap="none" spc="0" normalizeH="0" baseline="0" noProof="0" dirty="0">
                <a:ln>
                  <a:noFill/>
                </a:ln>
                <a:solidFill>
                  <a:prstClr val="black"/>
                </a:solidFill>
                <a:effectLst/>
                <a:uLnTx/>
                <a:uFillTx/>
                <a:latin typeface="Calibri"/>
                <a:ea typeface="+mn-ea"/>
                <a:cs typeface="+mn-cs"/>
              </a:rPr>
              <a:t>Bruce </a:t>
            </a:r>
            <a:r>
              <a:rPr kumimoji="0" lang="es-ES" sz="800" b="1" i="0" u="none" strike="noStrike" kern="1200" cap="none" spc="0" normalizeH="0" baseline="0" noProof="0" dirty="0" err="1">
                <a:ln>
                  <a:noFill/>
                </a:ln>
                <a:solidFill>
                  <a:prstClr val="black"/>
                </a:solidFill>
                <a:effectLst/>
                <a:uLnTx/>
                <a:uFillTx/>
                <a:latin typeface="Calibri"/>
                <a:ea typeface="+mn-ea"/>
                <a:cs typeface="+mn-cs"/>
              </a:rPr>
              <a:t>Schneier</a:t>
            </a:r>
            <a:r>
              <a:rPr kumimoji="0" lang="es-ES" sz="800" b="1" i="0" u="none" strike="noStrike" kern="1200" cap="none" spc="0" normalizeH="0" baseline="0" noProof="0" dirty="0">
                <a:ln>
                  <a:noFill/>
                </a:ln>
                <a:solidFill>
                  <a:prstClr val="black"/>
                </a:solidFill>
                <a:effectLst/>
                <a:uLnTx/>
                <a:uFillTx/>
                <a:latin typeface="Calibri"/>
                <a:ea typeface="+mn-ea"/>
                <a:cs typeface="+mn-cs"/>
              </a:rPr>
              <a:t>: “El espejismo de la seguridad” TED</a:t>
            </a:r>
          </a:p>
        </p:txBody>
      </p:sp>
      <p:cxnSp>
        <p:nvCxnSpPr>
          <p:cNvPr id="4" name="Conector recto de flecha 3">
            <a:extLst>
              <a:ext uri="{FF2B5EF4-FFF2-40B4-BE49-F238E27FC236}">
                <a16:creationId xmlns:a16="http://schemas.microsoft.com/office/drawing/2014/main" id="{DB97E8E6-1EF6-4EE3-A402-013CB0201A56}"/>
              </a:ext>
            </a:extLst>
          </p:cNvPr>
          <p:cNvCxnSpPr/>
          <p:nvPr/>
        </p:nvCxnSpPr>
        <p:spPr>
          <a:xfrm>
            <a:off x="3671900" y="4365104"/>
            <a:ext cx="1800200"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AD1572C7-D645-4907-BFA6-751472419631}"/>
              </a:ext>
            </a:extLst>
          </p:cNvPr>
          <p:cNvCxnSpPr>
            <a:cxnSpLocks/>
          </p:cNvCxnSpPr>
          <p:nvPr/>
        </p:nvCxnSpPr>
        <p:spPr>
          <a:xfrm rot="10800000">
            <a:off x="3701637" y="5229200"/>
            <a:ext cx="1800200" cy="0"/>
          </a:xfrm>
          <a:prstGeom prst="straightConnector1">
            <a:avLst/>
          </a:prstGeom>
          <a:ln>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3" name="CuadroTexto 2">
            <a:extLst>
              <a:ext uri="{FF2B5EF4-FFF2-40B4-BE49-F238E27FC236}">
                <a16:creationId xmlns:a16="http://schemas.microsoft.com/office/drawing/2014/main" id="{8B612BD4-0136-4651-9F29-E5B6A8D64408}"/>
              </a:ext>
            </a:extLst>
          </p:cNvPr>
          <p:cNvSpPr txBox="1"/>
          <p:nvPr/>
        </p:nvSpPr>
        <p:spPr>
          <a:xfrm>
            <a:off x="6630303" y="1422881"/>
            <a:ext cx="707310" cy="369332"/>
          </a:xfrm>
          <a:prstGeom prst="rect">
            <a:avLst/>
          </a:prstGeom>
          <a:noFill/>
        </p:spPr>
        <p:txBody>
          <a:bodyPr wrap="none" rtlCol="0">
            <a:spAutoFit/>
          </a:bodyPr>
          <a:lstStyle/>
          <a:p>
            <a:r>
              <a:rPr lang="es-ES" dirty="0">
                <a:solidFill>
                  <a:srgbClr val="FF0000"/>
                </a:solidFill>
                <a:hlinkClick r:id="rId8">
                  <a:extLst>
                    <a:ext uri="{A12FA001-AC4F-418D-AE19-62706E023703}">
                      <ahyp:hlinkClr xmlns:ahyp="http://schemas.microsoft.com/office/drawing/2018/hyperlinkcolor" val="tx"/>
                    </a:ext>
                  </a:extLst>
                </a:hlinkClick>
              </a:rPr>
              <a:t>Cifras</a:t>
            </a:r>
            <a:endParaRPr lang="es-ES" dirty="0">
              <a:solidFill>
                <a:srgbClr val="FF0000"/>
              </a:solidFill>
            </a:endParaRPr>
          </a:p>
        </p:txBody>
      </p:sp>
      <p:pic>
        <p:nvPicPr>
          <p:cNvPr id="1026" name="Picture 2" descr="http://www.bolsamania.com/kmph/wp-content/uploads/2018/05/50dc5f509ff16.jpg">
            <a:extLst>
              <a:ext uri="{FF2B5EF4-FFF2-40B4-BE49-F238E27FC236}">
                <a16:creationId xmlns:a16="http://schemas.microsoft.com/office/drawing/2014/main" id="{4D0A3BA5-185B-42A2-9F3D-D2B346FBFE8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73334" y="188640"/>
            <a:ext cx="1797973" cy="10314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45239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Estrategias de mediación activa</a:t>
            </a:r>
          </a:p>
        </p:txBody>
      </p:sp>
      <p:pic>
        <p:nvPicPr>
          <p:cNvPr id="8" name="Marcador de contenido 7"/>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5508104" y="3347848"/>
            <a:ext cx="3635896" cy="2838796"/>
          </a:xfrm>
        </p:spPr>
      </p:pic>
      <p:sp>
        <p:nvSpPr>
          <p:cNvPr id="7" name="Marcador de texto 6"/>
          <p:cNvSpPr>
            <a:spLocks noGrp="1"/>
          </p:cNvSpPr>
          <p:nvPr>
            <p:ph type="body" sz="quarter" idx="11"/>
          </p:nvPr>
        </p:nvSpPr>
        <p:spPr/>
        <p:txBody>
          <a:bodyPr/>
          <a:lstStyle/>
          <a:p>
            <a:r>
              <a:rPr lang="es-ES" dirty="0"/>
              <a:t>Mediación parental activa. Estrategias</a:t>
            </a:r>
          </a:p>
        </p:txBody>
      </p:sp>
      <p:graphicFrame>
        <p:nvGraphicFramePr>
          <p:cNvPr id="12" name="Diagrama 11"/>
          <p:cNvGraphicFramePr/>
          <p:nvPr>
            <p:extLst>
              <p:ext uri="{D42A27DB-BD31-4B8C-83A1-F6EECF244321}">
                <p14:modId xmlns:p14="http://schemas.microsoft.com/office/powerpoint/2010/main" val="3596976509"/>
              </p:ext>
            </p:extLst>
          </p:nvPr>
        </p:nvGraphicFramePr>
        <p:xfrm>
          <a:off x="511086" y="404664"/>
          <a:ext cx="8196472" cy="3054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Imagen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17" name="CuadroTexto 16">
            <a:extLst>
              <a:ext uri="{FF2B5EF4-FFF2-40B4-BE49-F238E27FC236}">
                <a16:creationId xmlns:a16="http://schemas.microsoft.com/office/drawing/2014/main" id="{D362830E-6E53-4C3B-BD4D-88A3BF42DA45}"/>
              </a:ext>
            </a:extLst>
          </p:cNvPr>
          <p:cNvSpPr txBox="1"/>
          <p:nvPr/>
        </p:nvSpPr>
        <p:spPr>
          <a:xfrm>
            <a:off x="1880971" y="3343666"/>
            <a:ext cx="915956" cy="584775"/>
          </a:xfrm>
          <a:prstGeom prst="rect">
            <a:avLst/>
          </a:prstGeom>
          <a:noFill/>
        </p:spPr>
        <p:txBody>
          <a:bodyPr wrap="none" rtlCol="0">
            <a:spAutoFit/>
          </a:bodyPr>
          <a:lstStyle/>
          <a:p>
            <a:r>
              <a:rPr lang="es-ES" sz="2400" dirty="0">
                <a:solidFill>
                  <a:srgbClr val="FF0000"/>
                </a:solidFill>
              </a:rPr>
              <a:t>O.S.</a:t>
            </a:r>
            <a:r>
              <a:rPr lang="es-ES" sz="3200" u="sng" dirty="0">
                <a:solidFill>
                  <a:srgbClr val="FF0000"/>
                </a:solidFill>
              </a:rPr>
              <a:t>A</a:t>
            </a:r>
          </a:p>
        </p:txBody>
      </p:sp>
      <p:pic>
        <p:nvPicPr>
          <p:cNvPr id="18" name="Picture 6" descr="Resultado de imagen para OSITA cansada">
            <a:extLst>
              <a:ext uri="{FF2B5EF4-FFF2-40B4-BE49-F238E27FC236}">
                <a16:creationId xmlns:a16="http://schemas.microsoft.com/office/drawing/2014/main" id="{D0423518-52EF-470C-81FC-E1896D33E09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45103" y="3928441"/>
            <a:ext cx="1787691" cy="13407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0600C3A0-14A1-40B6-9404-6D403721563B}"/>
              </a:ext>
            </a:extLst>
          </p:cNvPr>
          <p:cNvSpPr txBox="1"/>
          <p:nvPr/>
        </p:nvSpPr>
        <p:spPr>
          <a:xfrm>
            <a:off x="-3080282" y="2621086"/>
            <a:ext cx="2467706" cy="1954381"/>
          </a:xfrm>
          <a:prstGeom prst="rect">
            <a:avLst/>
          </a:prstGeom>
          <a:noFill/>
        </p:spPr>
        <p:txBody>
          <a:bodyPr wrap="square" rtlCol="0">
            <a:spAutoFit/>
          </a:bodyPr>
          <a:lstStyle/>
          <a:p>
            <a:r>
              <a:rPr lang="es-ES" sz="1100" dirty="0" err="1"/>
              <a:t>Tiktok</a:t>
            </a:r>
            <a:r>
              <a:rPr lang="es-ES" sz="1100" dirty="0"/>
              <a:t> (4ta  más bajada en 2018)</a:t>
            </a:r>
          </a:p>
          <a:p>
            <a:r>
              <a:rPr lang="es-ES" sz="1100" dirty="0"/>
              <a:t>Instagram, </a:t>
            </a:r>
            <a:r>
              <a:rPr lang="es-ES" sz="1100" dirty="0" err="1"/>
              <a:t>Whatsapp</a:t>
            </a:r>
            <a:r>
              <a:rPr lang="es-ES" sz="1100" dirty="0"/>
              <a:t> o Facebook</a:t>
            </a:r>
          </a:p>
          <a:p>
            <a:r>
              <a:rPr lang="es-ES" sz="1100" dirty="0"/>
              <a:t>Televisión online? En modo </a:t>
            </a:r>
            <a:r>
              <a:rPr lang="es-ES" sz="1100" dirty="0" err="1"/>
              <a:t>Kids</a:t>
            </a:r>
            <a:r>
              <a:rPr lang="es-ES" sz="1100" dirty="0"/>
              <a:t>? Netflix HBO</a:t>
            </a:r>
          </a:p>
          <a:p>
            <a:br>
              <a:rPr lang="es-ES" sz="1100" dirty="0"/>
            </a:br>
            <a:r>
              <a:rPr lang="es-ES" sz="1100" dirty="0"/>
              <a:t>Que canales ve tu Hijo? </a:t>
            </a:r>
            <a:r>
              <a:rPr lang="es-ES" sz="1100" dirty="0" err="1"/>
              <a:t>XpressTV</a:t>
            </a:r>
            <a:r>
              <a:rPr lang="es-ES" sz="1100" dirty="0"/>
              <a:t>, </a:t>
            </a:r>
            <a:r>
              <a:rPr lang="es-ES" sz="1100" dirty="0" err="1"/>
              <a:t>Tik</a:t>
            </a:r>
            <a:r>
              <a:rPr lang="es-ES" sz="1100" dirty="0"/>
              <a:t> </a:t>
            </a:r>
            <a:r>
              <a:rPr lang="es-ES" sz="1100" dirty="0" err="1"/>
              <a:t>Tak</a:t>
            </a:r>
            <a:r>
              <a:rPr lang="es-ES" sz="1100" dirty="0"/>
              <a:t> </a:t>
            </a:r>
            <a:r>
              <a:rPr lang="es-ES" sz="1100" dirty="0" err="1"/>
              <a:t>Draw</a:t>
            </a:r>
            <a:r>
              <a:rPr lang="es-ES" sz="1100" dirty="0"/>
              <a:t> , Live </a:t>
            </a:r>
            <a:r>
              <a:rPr lang="es-ES" sz="1100" dirty="0" err="1"/>
              <a:t>with</a:t>
            </a:r>
            <a:r>
              <a:rPr lang="es-ES" sz="1100" dirty="0"/>
              <a:t> </a:t>
            </a:r>
            <a:r>
              <a:rPr lang="es-ES" sz="1100" dirty="0" err="1"/>
              <a:t>Brothers</a:t>
            </a:r>
            <a:r>
              <a:rPr lang="es-ES" sz="1100" dirty="0"/>
              <a:t>, </a:t>
            </a:r>
            <a:r>
              <a:rPr lang="es-ES" sz="1100" dirty="0" err="1"/>
              <a:t>The</a:t>
            </a:r>
            <a:r>
              <a:rPr lang="es-ES" sz="1100" dirty="0"/>
              <a:t> </a:t>
            </a:r>
            <a:r>
              <a:rPr lang="es-ES" sz="1100" dirty="0" err="1"/>
              <a:t>Crazy</a:t>
            </a:r>
            <a:r>
              <a:rPr lang="es-ES" sz="1100" dirty="0"/>
              <a:t> </a:t>
            </a:r>
            <a:r>
              <a:rPr lang="es-ES" sz="1100" dirty="0" err="1"/>
              <a:t>Hacks</a:t>
            </a:r>
            <a:endParaRPr lang="es-ES" sz="1100" dirty="0"/>
          </a:p>
          <a:p>
            <a:r>
              <a:rPr lang="es-ES" sz="1100" dirty="0"/>
              <a:t> ¿deberes? Duolingo o </a:t>
            </a:r>
            <a:r>
              <a:rPr lang="es-ES" sz="1100" dirty="0" err="1"/>
              <a:t>Kahoot</a:t>
            </a:r>
            <a:endParaRPr lang="es-ES" sz="1100" dirty="0"/>
          </a:p>
          <a:p>
            <a:r>
              <a:rPr lang="es-ES" sz="1100" dirty="0" err="1"/>
              <a:t>Flipamates</a:t>
            </a:r>
            <a:endParaRPr lang="es-ES" sz="1100" dirty="0"/>
          </a:p>
          <a:p>
            <a:endParaRPr lang="es-ES" sz="1100" dirty="0"/>
          </a:p>
        </p:txBody>
      </p:sp>
    </p:spTree>
    <p:extLst>
      <p:ext uri="{BB962C8B-B14F-4D97-AF65-F5344CB8AC3E}">
        <p14:creationId xmlns:p14="http://schemas.microsoft.com/office/powerpoint/2010/main" val="2693772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Mediación activa</a:t>
            </a:r>
          </a:p>
        </p:txBody>
      </p:sp>
      <p:pic>
        <p:nvPicPr>
          <p:cNvPr id="8" name="Marcador de contenido 7"/>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27584" y="1124744"/>
            <a:ext cx="3021676" cy="4530436"/>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1"/>
          </p:nvPr>
        </p:nvSpPr>
        <p:spPr/>
        <p:txBody>
          <a:bodyPr/>
          <a:lstStyle/>
          <a:p>
            <a:r>
              <a:rPr lang="es-ES" dirty="0"/>
              <a:t>Mediación parental activa. Pautas</a:t>
            </a:r>
          </a:p>
        </p:txBody>
      </p:sp>
      <p:graphicFrame>
        <p:nvGraphicFramePr>
          <p:cNvPr id="3" name="Marcador de contenido 2"/>
          <p:cNvGraphicFramePr>
            <a:graphicFrameLocks noGrp="1"/>
          </p:cNvGraphicFramePr>
          <p:nvPr>
            <p:ph sz="quarter" idx="4294967295"/>
            <p:extLst>
              <p:ext uri="{D42A27DB-BD31-4B8C-83A1-F6EECF244321}">
                <p14:modId xmlns:p14="http://schemas.microsoft.com/office/powerpoint/2010/main" val="1034764996"/>
              </p:ext>
            </p:extLst>
          </p:nvPr>
        </p:nvGraphicFramePr>
        <p:xfrm>
          <a:off x="4355976" y="1124744"/>
          <a:ext cx="4681537" cy="4651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4244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contenido 10"/>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12" y="2340570"/>
            <a:ext cx="3456384" cy="2201753"/>
          </a:xfrm>
          <a:prstGeom prst="rect">
            <a:avLst/>
          </a:prstGeom>
          <a:ln>
            <a:noFill/>
          </a:ln>
          <a:effectLst>
            <a:outerShdw blurRad="292100" dist="139700" dir="2700000" algn="tl" rotWithShape="0">
              <a:srgbClr val="333333">
                <a:alpha val="65000"/>
              </a:srgbClr>
            </a:outerShdw>
          </a:effectLst>
        </p:spPr>
      </p:pic>
      <p:sp>
        <p:nvSpPr>
          <p:cNvPr id="14" name="Marcador de texto 6"/>
          <p:cNvSpPr>
            <a:spLocks noGrp="1"/>
          </p:cNvSpPr>
          <p:nvPr>
            <p:ph type="body" idx="4294967295"/>
          </p:nvPr>
        </p:nvSpPr>
        <p:spPr>
          <a:xfrm>
            <a:off x="-190372" y="1739652"/>
            <a:ext cx="3320108" cy="639762"/>
          </a:xfrm>
          <a:prstGeom prst="rect">
            <a:avLst/>
          </a:prstGeom>
        </p:spPr>
        <p:txBody>
          <a:bodyPr>
            <a:normAutofit/>
          </a:bodyPr>
          <a:lstStyle/>
          <a:p>
            <a:pPr algn="ctr">
              <a:buNone/>
            </a:pPr>
            <a:r>
              <a:rPr lang="es-ES" b="1" dirty="0">
                <a:solidFill>
                  <a:srgbClr val="DD3137"/>
                </a:solidFill>
              </a:rPr>
              <a:t>Enséñale a: </a:t>
            </a:r>
          </a:p>
        </p:txBody>
      </p:sp>
      <p:graphicFrame>
        <p:nvGraphicFramePr>
          <p:cNvPr id="6" name="Marcador de contenido 5"/>
          <p:cNvGraphicFramePr>
            <a:graphicFrameLocks noGrp="1"/>
          </p:cNvGraphicFramePr>
          <p:nvPr>
            <p:ph sz="quarter" idx="4294967295"/>
            <p:extLst/>
          </p:nvPr>
        </p:nvGraphicFramePr>
        <p:xfrm>
          <a:off x="2987824" y="836712"/>
          <a:ext cx="5976937" cy="52562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ítulo 2"/>
          <p:cNvSpPr>
            <a:spLocks noGrp="1"/>
          </p:cNvSpPr>
          <p:nvPr>
            <p:ph type="title"/>
          </p:nvPr>
        </p:nvSpPr>
        <p:spPr/>
        <p:txBody>
          <a:bodyPr/>
          <a:lstStyle/>
          <a:p>
            <a:r>
              <a:rPr lang="es-ES" dirty="0"/>
              <a:t>Mediación activa (II)</a:t>
            </a:r>
          </a:p>
        </p:txBody>
      </p:sp>
      <p:sp>
        <p:nvSpPr>
          <p:cNvPr id="9" name="Marcador de texto 8"/>
          <p:cNvSpPr txBox="1">
            <a:spLocks/>
          </p:cNvSpPr>
          <p:nvPr/>
        </p:nvSpPr>
        <p:spPr>
          <a:xfrm>
            <a:off x="457200" y="6398603"/>
            <a:ext cx="8229600" cy="288032"/>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a:t>Mediación parental activa. Pautas</a:t>
            </a:r>
            <a:endParaRPr lang="es-ES" dirty="0"/>
          </a:p>
        </p:txBody>
      </p:sp>
    </p:spTree>
    <p:extLst>
      <p:ext uri="{BB962C8B-B14F-4D97-AF65-F5344CB8AC3E}">
        <p14:creationId xmlns:p14="http://schemas.microsoft.com/office/powerpoint/2010/main" val="1848482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8" y="3571487"/>
            <a:ext cx="3923607" cy="2618509"/>
          </a:xfrm>
          <a:prstGeom prst="rect">
            <a:avLst/>
          </a:prstGeom>
        </p:spPr>
      </p:pic>
      <p:sp>
        <p:nvSpPr>
          <p:cNvPr id="7" name="Título 6"/>
          <p:cNvSpPr>
            <a:spLocks noGrp="1"/>
          </p:cNvSpPr>
          <p:nvPr>
            <p:ph type="title"/>
          </p:nvPr>
        </p:nvSpPr>
        <p:spPr/>
        <p:txBody>
          <a:bodyPr/>
          <a:lstStyle/>
          <a:p>
            <a:r>
              <a:rPr lang="es-ES" dirty="0"/>
              <a:t>Estrategias de mediación restrictiva</a:t>
            </a:r>
          </a:p>
        </p:txBody>
      </p:sp>
      <p:sp>
        <p:nvSpPr>
          <p:cNvPr id="8" name="Marcador de texto 7"/>
          <p:cNvSpPr>
            <a:spLocks noGrp="1"/>
          </p:cNvSpPr>
          <p:nvPr>
            <p:ph type="body" sz="quarter" idx="11"/>
          </p:nvPr>
        </p:nvSpPr>
        <p:spPr/>
        <p:txBody>
          <a:bodyPr/>
          <a:lstStyle/>
          <a:p>
            <a:r>
              <a:rPr lang="es-ES" dirty="0"/>
              <a:t>Mediación parental restrictivas. Estrategias</a:t>
            </a:r>
          </a:p>
        </p:txBody>
      </p:sp>
      <p:graphicFrame>
        <p:nvGraphicFramePr>
          <p:cNvPr id="12" name="Diagrama 11"/>
          <p:cNvGraphicFramePr/>
          <p:nvPr>
            <p:extLst>
              <p:ext uri="{D42A27DB-BD31-4B8C-83A1-F6EECF244321}">
                <p14:modId xmlns:p14="http://schemas.microsoft.com/office/powerpoint/2010/main" val="1267693266"/>
              </p:ext>
            </p:extLst>
          </p:nvPr>
        </p:nvGraphicFramePr>
        <p:xfrm>
          <a:off x="457200" y="1340768"/>
          <a:ext cx="8352928" cy="3456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34574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Pactos para limitar el uso de las TIC</a:t>
            </a:r>
          </a:p>
        </p:txBody>
      </p:sp>
      <p:sp>
        <p:nvSpPr>
          <p:cNvPr id="5" name="Marcador de texto 4"/>
          <p:cNvSpPr>
            <a:spLocks noGrp="1"/>
          </p:cNvSpPr>
          <p:nvPr>
            <p:ph type="body" sz="quarter" idx="11"/>
          </p:nvPr>
        </p:nvSpPr>
        <p:spPr/>
        <p:txBody>
          <a:bodyPr/>
          <a:lstStyle/>
          <a:p>
            <a:r>
              <a:rPr lang="es-ES" dirty="0"/>
              <a:t>Mediación parental restrictiva. Ejemplos</a:t>
            </a:r>
          </a:p>
        </p:txBody>
      </p:sp>
      <p:pic>
        <p:nvPicPr>
          <p:cNvPr id="2" name="1 Imagen">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584" y="1203962"/>
            <a:ext cx="3632816" cy="4450075"/>
          </a:xfrm>
          <a:prstGeom prst="rect">
            <a:avLst/>
          </a:prstGeom>
        </p:spPr>
      </p:pic>
      <p:pic>
        <p:nvPicPr>
          <p:cNvPr id="12" name="Marcador de contenido 13">
            <a:hlinkClick r:id="rId6"/>
          </p:cNvPr>
          <p:cNvPicPr>
            <a:picLocks noGrp="1" noChangeAspect="1"/>
          </p:cNvPicPr>
          <p:nvPr>
            <p:ph idx="4294967295"/>
          </p:nvPr>
        </p:nvPicPr>
        <p:blipFill>
          <a:blip r:embed="rId7" cstate="print"/>
          <a:stretch>
            <a:fillRect/>
          </a:stretch>
        </p:blipFill>
        <p:spPr>
          <a:xfrm rot="21222058">
            <a:off x="4971258" y="1370391"/>
            <a:ext cx="3129583" cy="3512277"/>
          </a:xfrm>
          <a:prstGeom prst="rect">
            <a:avLst/>
          </a:prstGeom>
        </p:spPr>
      </p:pic>
      <p:graphicFrame>
        <p:nvGraphicFramePr>
          <p:cNvPr id="13" name="Objeto 12">
            <a:hlinkClick r:id="rId8"/>
          </p:cNvPr>
          <p:cNvGraphicFramePr>
            <a:graphicFrameLocks noChangeAspect="1"/>
          </p:cNvGraphicFramePr>
          <p:nvPr>
            <p:extLst/>
          </p:nvPr>
        </p:nvGraphicFramePr>
        <p:xfrm>
          <a:off x="5796136" y="3429000"/>
          <a:ext cx="2758760" cy="2463156"/>
        </p:xfrm>
        <a:graphic>
          <a:graphicData uri="http://schemas.openxmlformats.org/presentationml/2006/ole">
            <mc:AlternateContent xmlns:mc="http://schemas.openxmlformats.org/markup-compatibility/2006">
              <mc:Choice xmlns:v="urn:schemas-microsoft-com:vml" Requires="v">
                <p:oleObj spid="_x0000_s1137" name="Imagen de mapa de bits" r:id="rId9" imgW="6903720" imgH="6164640" progId="PBrush">
                  <p:embed/>
                </p:oleObj>
              </mc:Choice>
              <mc:Fallback>
                <p:oleObj name="Imagen de mapa de bits" r:id="rId9" imgW="6903720" imgH="6164640" progId="PBrush">
                  <p:embed/>
                  <p:pic>
                    <p:nvPicPr>
                      <p:cNvPr id="13" name="Objeto 12">
                        <a:hlinkClick r:id="rId8"/>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6136" y="3429000"/>
                        <a:ext cx="2758760" cy="2463156"/>
                      </a:xfrm>
                      <a:prstGeom prst="rect">
                        <a:avLst/>
                      </a:prstGeom>
                      <a:noFill/>
                      <a:extLst/>
                    </p:spPr>
                  </p:pic>
                </p:oleObj>
              </mc:Fallback>
            </mc:AlternateContent>
          </a:graphicData>
        </a:graphic>
      </p:graphicFrame>
    </p:spTree>
    <p:extLst>
      <p:ext uri="{BB962C8B-B14F-4D97-AF65-F5344CB8AC3E}">
        <p14:creationId xmlns:p14="http://schemas.microsoft.com/office/powerpoint/2010/main" val="131879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Herramientas de control parental</a:t>
            </a:r>
          </a:p>
        </p:txBody>
      </p:sp>
      <p:sp>
        <p:nvSpPr>
          <p:cNvPr id="8" name="Marcador de texto 7"/>
          <p:cNvSpPr>
            <a:spLocks noGrp="1"/>
          </p:cNvSpPr>
          <p:nvPr>
            <p:ph type="body" sz="quarter" idx="11"/>
          </p:nvPr>
        </p:nvSpPr>
        <p:spPr/>
        <p:txBody>
          <a:bodyPr/>
          <a:lstStyle/>
          <a:p>
            <a:r>
              <a:rPr lang="es-ES" dirty="0"/>
              <a:t>Mediación parental restrictiva. Ejemplos</a:t>
            </a:r>
          </a:p>
        </p:txBody>
      </p:sp>
      <p:pic>
        <p:nvPicPr>
          <p:cNvPr id="5" name="Imagen 4"/>
          <p:cNvPicPr>
            <a:picLocks noChangeAspect="1"/>
          </p:cNvPicPr>
          <p:nvPr/>
        </p:nvPicPr>
        <p:blipFill>
          <a:blip r:embed="rId3"/>
          <a:stretch>
            <a:fillRect/>
          </a:stretch>
        </p:blipFill>
        <p:spPr>
          <a:xfrm>
            <a:off x="1259632" y="1085351"/>
            <a:ext cx="7027118" cy="4541973"/>
          </a:xfrm>
          <a:prstGeom prst="rect">
            <a:avLst/>
          </a:prstGeom>
        </p:spPr>
      </p:pic>
      <p:sp>
        <p:nvSpPr>
          <p:cNvPr id="9" name="1 Rectángulo"/>
          <p:cNvSpPr/>
          <p:nvPr/>
        </p:nvSpPr>
        <p:spPr>
          <a:xfrm>
            <a:off x="3743400" y="949757"/>
            <a:ext cx="5976664" cy="369332"/>
          </a:xfrm>
          <a:prstGeom prst="rect">
            <a:avLst/>
          </a:prstGeom>
        </p:spPr>
        <p:txBody>
          <a:bodyPr wrap="square">
            <a:spAutoFit/>
          </a:bodyPr>
          <a:lstStyle/>
          <a:p>
            <a:pPr algn="ctr"/>
            <a:r>
              <a:rPr lang="es-ES" dirty="0">
                <a:solidFill>
                  <a:srgbClr val="FF0000"/>
                </a:solidFill>
                <a:hlinkClick r:id="rId4"/>
              </a:rPr>
              <a:t>https://www.is4k.es/de-utilidad/herramientas</a:t>
            </a:r>
            <a:endParaRPr lang="es-ES" dirty="0">
              <a:solidFill>
                <a:srgbClr val="FF0000"/>
              </a:solidFill>
            </a:endParaRPr>
          </a:p>
        </p:txBody>
      </p:sp>
      <p:sp>
        <p:nvSpPr>
          <p:cNvPr id="6" name="CuadroTexto 5">
            <a:extLst>
              <a:ext uri="{FF2B5EF4-FFF2-40B4-BE49-F238E27FC236}">
                <a16:creationId xmlns:a16="http://schemas.microsoft.com/office/drawing/2014/main" id="{8BDA94E0-15D1-4875-BA4A-864F593EB7A6}"/>
              </a:ext>
            </a:extLst>
          </p:cNvPr>
          <p:cNvSpPr txBox="1"/>
          <p:nvPr/>
        </p:nvSpPr>
        <p:spPr>
          <a:xfrm>
            <a:off x="428002" y="5648505"/>
            <a:ext cx="2136547" cy="369332"/>
          </a:xfrm>
          <a:prstGeom prst="rect">
            <a:avLst/>
          </a:prstGeom>
          <a:noFill/>
        </p:spPr>
        <p:txBody>
          <a:bodyPr wrap="none" rtlCol="0">
            <a:spAutoFit/>
          </a:bodyPr>
          <a:lstStyle/>
          <a:p>
            <a:r>
              <a:rPr lang="es-ES" dirty="0">
                <a:hlinkClick r:id="rId5"/>
              </a:rPr>
              <a:t>Lectura Obligatoria 1</a:t>
            </a:r>
            <a:endParaRPr lang="es-ES" dirty="0"/>
          </a:p>
        </p:txBody>
      </p:sp>
      <p:sp>
        <p:nvSpPr>
          <p:cNvPr id="10" name="CuadroTexto 9">
            <a:extLst>
              <a:ext uri="{FF2B5EF4-FFF2-40B4-BE49-F238E27FC236}">
                <a16:creationId xmlns:a16="http://schemas.microsoft.com/office/drawing/2014/main" id="{55AB653D-40BE-4826-9AF5-C919A815A180}"/>
              </a:ext>
            </a:extLst>
          </p:cNvPr>
          <p:cNvSpPr txBox="1"/>
          <p:nvPr/>
        </p:nvSpPr>
        <p:spPr>
          <a:xfrm>
            <a:off x="3227541" y="5638758"/>
            <a:ext cx="2136547" cy="369332"/>
          </a:xfrm>
          <a:prstGeom prst="rect">
            <a:avLst/>
          </a:prstGeom>
          <a:noFill/>
        </p:spPr>
        <p:txBody>
          <a:bodyPr wrap="none" rtlCol="0">
            <a:spAutoFit/>
          </a:bodyPr>
          <a:lstStyle/>
          <a:p>
            <a:r>
              <a:rPr lang="es-ES" dirty="0">
                <a:hlinkClick r:id="rId6"/>
              </a:rPr>
              <a:t>Lectura Obligatoria 2</a:t>
            </a:r>
            <a:endParaRPr lang="es-ES" dirty="0"/>
          </a:p>
        </p:txBody>
      </p:sp>
      <p:sp>
        <p:nvSpPr>
          <p:cNvPr id="11" name="CuadroTexto 10">
            <a:extLst>
              <a:ext uri="{FF2B5EF4-FFF2-40B4-BE49-F238E27FC236}">
                <a16:creationId xmlns:a16="http://schemas.microsoft.com/office/drawing/2014/main" id="{63A3599E-0E77-47D7-98B7-9426B6ACFA30}"/>
              </a:ext>
            </a:extLst>
          </p:cNvPr>
          <p:cNvSpPr txBox="1"/>
          <p:nvPr/>
        </p:nvSpPr>
        <p:spPr>
          <a:xfrm>
            <a:off x="5891837" y="5614852"/>
            <a:ext cx="2136547" cy="369332"/>
          </a:xfrm>
          <a:prstGeom prst="rect">
            <a:avLst/>
          </a:prstGeom>
          <a:noFill/>
        </p:spPr>
        <p:txBody>
          <a:bodyPr wrap="none" rtlCol="0">
            <a:spAutoFit/>
          </a:bodyPr>
          <a:lstStyle/>
          <a:p>
            <a:r>
              <a:rPr lang="es-ES" dirty="0">
                <a:hlinkClick r:id="rId7"/>
              </a:rPr>
              <a:t>Lectura Obligatoria 3</a:t>
            </a:r>
            <a:endParaRPr lang="es-ES" dirty="0"/>
          </a:p>
        </p:txBody>
      </p:sp>
    </p:spTree>
    <p:extLst>
      <p:ext uri="{BB962C8B-B14F-4D97-AF65-F5344CB8AC3E}">
        <p14:creationId xmlns:p14="http://schemas.microsoft.com/office/powerpoint/2010/main" val="3502274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7200" y="177900"/>
            <a:ext cx="8229600" cy="658812"/>
          </a:xfrm>
        </p:spPr>
        <p:txBody>
          <a:bodyPr/>
          <a:lstStyle/>
          <a:p>
            <a:r>
              <a:rPr lang="es-ES" dirty="0"/>
              <a:t>Recomendaciones adaptadas en función de la edad del menor</a:t>
            </a:r>
          </a:p>
        </p:txBody>
      </p:sp>
      <p:pic>
        <p:nvPicPr>
          <p:cNvPr id="6" name="Marcador de contenido 5"/>
          <p:cNvPicPr>
            <a:picLocks noGrp="1" noChangeAspect="1"/>
          </p:cNvPicPr>
          <p:nvPr>
            <p:ph sz="quarter" idx="10"/>
          </p:nvPr>
        </p:nvPicPr>
        <p:blipFill>
          <a:blip r:embed="rId3" cstate="print"/>
          <a:stretch>
            <a:fillRect/>
          </a:stretch>
        </p:blipFill>
        <p:spPr>
          <a:xfrm>
            <a:off x="1003901" y="1196752"/>
            <a:ext cx="7136197" cy="4679950"/>
          </a:xfrm>
          <a:prstGeom prst="rect">
            <a:avLst/>
          </a:prstGeom>
        </p:spPr>
      </p:pic>
      <p:sp>
        <p:nvSpPr>
          <p:cNvPr id="8" name="Marcador de texto 7"/>
          <p:cNvSpPr>
            <a:spLocks noGrp="1"/>
          </p:cNvSpPr>
          <p:nvPr>
            <p:ph type="body" sz="quarter" idx="11"/>
          </p:nvPr>
        </p:nvSpPr>
        <p:spPr/>
        <p:txBody>
          <a:bodyPr/>
          <a:lstStyle/>
          <a:p>
            <a:r>
              <a:rPr lang="es-ES" dirty="0"/>
              <a:t>Mediación parental. Recomendaciones por grupo de edad</a:t>
            </a:r>
          </a:p>
        </p:txBody>
      </p:sp>
      <p:sp>
        <p:nvSpPr>
          <p:cNvPr id="2" name="Rectángulo 1">
            <a:extLst>
              <a:ext uri="{FF2B5EF4-FFF2-40B4-BE49-F238E27FC236}">
                <a16:creationId xmlns:a16="http://schemas.microsoft.com/office/drawing/2014/main" id="{34705940-12D6-4694-A8A9-5E1C0DD70986}"/>
              </a:ext>
            </a:extLst>
          </p:cNvPr>
          <p:cNvSpPr/>
          <p:nvPr/>
        </p:nvSpPr>
        <p:spPr>
          <a:xfrm>
            <a:off x="1187624" y="5876702"/>
            <a:ext cx="7344816" cy="276999"/>
          </a:xfrm>
          <a:prstGeom prst="rect">
            <a:avLst/>
          </a:prstGeom>
        </p:spPr>
        <p:txBody>
          <a:bodyPr wrap="square">
            <a:spAutoFit/>
          </a:bodyPr>
          <a:lstStyle/>
          <a:p>
            <a:r>
              <a:rPr lang="es-ES" sz="1200" dirty="0"/>
              <a:t>https://www.is4k.es/sites/default/files/contenidos/herramientas/</a:t>
            </a:r>
            <a:r>
              <a:rPr lang="es-ES" sz="1200" dirty="0">
                <a:solidFill>
                  <a:srgbClr val="FF0000"/>
                </a:solidFill>
              </a:rPr>
              <a:t>is4k_guia_mediacion_parental_internet.pdf</a:t>
            </a:r>
          </a:p>
        </p:txBody>
      </p:sp>
    </p:spTree>
    <p:extLst>
      <p:ext uri="{BB962C8B-B14F-4D97-AF65-F5344CB8AC3E}">
        <p14:creationId xmlns:p14="http://schemas.microsoft.com/office/powerpoint/2010/main" val="3562952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976671-AB96-4778-8F1D-C5D5A529B962}"/>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144BE877-285A-4954-BE30-637EC881B4E9}"/>
              </a:ext>
            </a:extLst>
          </p:cNvPr>
          <p:cNvSpPr>
            <a:spLocks noGrp="1"/>
          </p:cNvSpPr>
          <p:nvPr>
            <p:ph type="body" sz="quarter" idx="11"/>
          </p:nvPr>
        </p:nvSpPr>
        <p:spPr/>
        <p:txBody>
          <a:bodyPr/>
          <a:lstStyle/>
          <a:p>
            <a:endParaRPr lang="es-ES"/>
          </a:p>
        </p:txBody>
      </p:sp>
      <p:pic>
        <p:nvPicPr>
          <p:cNvPr id="4" name="Imagen 3">
            <a:extLst>
              <a:ext uri="{FF2B5EF4-FFF2-40B4-BE49-F238E27FC236}">
                <a16:creationId xmlns:a16="http://schemas.microsoft.com/office/drawing/2014/main" id="{65E55A90-1E0B-45FE-98D7-F84CA9BFD771}"/>
              </a:ext>
            </a:extLst>
          </p:cNvPr>
          <p:cNvPicPr>
            <a:picLocks noChangeAspect="1"/>
          </p:cNvPicPr>
          <p:nvPr/>
        </p:nvPicPr>
        <p:blipFill rotWithShape="1">
          <a:blip r:embed="rId2"/>
          <a:srcRect t="17801" r="15350" b="62599"/>
          <a:stretch/>
        </p:blipFill>
        <p:spPr>
          <a:xfrm>
            <a:off x="611560" y="1124744"/>
            <a:ext cx="7740352" cy="1008112"/>
          </a:xfrm>
          <a:prstGeom prst="rect">
            <a:avLst/>
          </a:prstGeom>
        </p:spPr>
      </p:pic>
      <p:pic>
        <p:nvPicPr>
          <p:cNvPr id="5" name="Imagen 4">
            <a:extLst>
              <a:ext uri="{FF2B5EF4-FFF2-40B4-BE49-F238E27FC236}">
                <a16:creationId xmlns:a16="http://schemas.microsoft.com/office/drawing/2014/main" id="{6EF416A8-7A67-4578-88DC-602DF7037EB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0997" t="36000" r="10625" b="10801"/>
          <a:stretch/>
        </p:blipFill>
        <p:spPr>
          <a:xfrm>
            <a:off x="179512" y="2324150"/>
            <a:ext cx="8928992" cy="3409106"/>
          </a:xfrm>
          <a:prstGeom prst="rect">
            <a:avLst/>
          </a:prstGeom>
        </p:spPr>
      </p:pic>
    </p:spTree>
    <p:extLst>
      <p:ext uri="{BB962C8B-B14F-4D97-AF65-F5344CB8AC3E}">
        <p14:creationId xmlns:p14="http://schemas.microsoft.com/office/powerpoint/2010/main" val="256833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Los peligros del acoso en Internet</a:t>
            </a:r>
          </a:p>
        </p:txBody>
      </p:sp>
      <p:pic>
        <p:nvPicPr>
          <p:cNvPr id="5" name="Marcador de contenido 4">
            <a:hlinkClick r:id="rId3" action="ppaction://hlinkfile"/>
          </p:cNvPr>
          <p:cNvPicPr>
            <a:picLocks noGrp="1" noChangeAspect="1"/>
          </p:cNvPicPr>
          <p:nvPr>
            <p:ph sz="quarter" idx="10"/>
          </p:nvPr>
        </p:nvPicPr>
        <p:blipFill>
          <a:blip r:embed="rId4" cstate="print">
            <a:extLst>
              <a:ext uri="{28A0092B-C50C-407E-A947-70E740481C1C}">
                <a14:useLocalDpi xmlns:a14="http://schemas.microsoft.com/office/drawing/2010/main" val="0"/>
              </a:ext>
            </a:extLst>
          </a:blip>
          <a:stretch>
            <a:fillRect/>
          </a:stretch>
        </p:blipFill>
        <p:spPr>
          <a:xfrm>
            <a:off x="2020313" y="1052736"/>
            <a:ext cx="2623695" cy="2823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Marcador de texto 7"/>
          <p:cNvSpPr>
            <a:spLocks noGrp="1"/>
          </p:cNvSpPr>
          <p:nvPr>
            <p:ph type="body" sz="quarter" idx="11"/>
          </p:nvPr>
        </p:nvSpPr>
        <p:spPr/>
        <p:txBody>
          <a:bodyPr/>
          <a:lstStyle/>
          <a:p>
            <a:r>
              <a:rPr lang="es-ES" dirty="0"/>
              <a:t>Mediación parental. Recomendaciones específicas</a:t>
            </a:r>
          </a:p>
        </p:txBody>
      </p:sp>
      <p:pic>
        <p:nvPicPr>
          <p:cNvPr id="7" name="Picture 2" descr="http://www.steppinoutband.net/wp-content/uploads/2015/03/media_video_icon_pc_800_clr_4466.png">
            <a:hlinkClick r:id="rId3" action="ppaction://hlinkfile"/>
            <a:extLst>
              <a:ext uri="{FF2B5EF4-FFF2-40B4-BE49-F238E27FC236}">
                <a16:creationId xmlns:a16="http://schemas.microsoft.com/office/drawing/2014/main" id="{C849BD39-738C-4BE5-AD77-E345893A86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2120" y="1357561"/>
            <a:ext cx="1006487" cy="1006487"/>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DF67760E-A6DA-47DC-9600-DB8DE92412A9}"/>
              </a:ext>
            </a:extLst>
          </p:cNvPr>
          <p:cNvSpPr/>
          <p:nvPr/>
        </p:nvSpPr>
        <p:spPr>
          <a:xfrm>
            <a:off x="31437" y="4104439"/>
            <a:ext cx="5904656" cy="1015663"/>
          </a:xfrm>
          <a:prstGeom prst="rect">
            <a:avLst/>
          </a:prstGeom>
        </p:spPr>
        <p:txBody>
          <a:bodyPr wrap="square">
            <a:spAutoFit/>
          </a:bodyPr>
          <a:lstStyle/>
          <a:p>
            <a:pPr algn="ctr"/>
            <a:r>
              <a:rPr lang="es-ES" sz="1200" b="1" dirty="0"/>
              <a:t>Delitos</a:t>
            </a:r>
            <a:r>
              <a:rPr lang="es-ES" sz="1200" dirty="0"/>
              <a:t>:</a:t>
            </a:r>
            <a:br>
              <a:rPr lang="es-ES" sz="1200" dirty="0"/>
            </a:br>
            <a:r>
              <a:rPr lang="es-ES" sz="1200" dirty="0"/>
              <a:t>Descubrimiento, revelación de secretos e integridad moral. (197 al 201 CP)  </a:t>
            </a:r>
            <a:br>
              <a:rPr lang="es-ES" sz="1200" dirty="0"/>
            </a:br>
            <a:r>
              <a:rPr lang="es-ES" sz="1200" dirty="0"/>
              <a:t>Amenazas, coacciones, acoso.  (Ley Orgánica 1/2015)</a:t>
            </a:r>
            <a:br>
              <a:rPr lang="es-ES" sz="1200" dirty="0"/>
            </a:br>
            <a:r>
              <a:rPr lang="es-ES" sz="1200" dirty="0"/>
              <a:t>Calumnias e injurias. (205 y 208 CP)</a:t>
            </a:r>
            <a:br>
              <a:rPr lang="es-ES" sz="1200" dirty="0"/>
            </a:br>
            <a:r>
              <a:rPr lang="es-ES" sz="1200" dirty="0"/>
              <a:t>Violencia de género.</a:t>
            </a:r>
          </a:p>
        </p:txBody>
      </p:sp>
      <p:sp>
        <p:nvSpPr>
          <p:cNvPr id="10" name="Rectángulo 9">
            <a:extLst>
              <a:ext uri="{FF2B5EF4-FFF2-40B4-BE49-F238E27FC236}">
                <a16:creationId xmlns:a16="http://schemas.microsoft.com/office/drawing/2014/main" id="{6BE6731B-0353-4740-867E-2D103CEE855A}"/>
              </a:ext>
            </a:extLst>
          </p:cNvPr>
          <p:cNvSpPr/>
          <p:nvPr/>
        </p:nvSpPr>
        <p:spPr>
          <a:xfrm>
            <a:off x="3672408" y="4869160"/>
            <a:ext cx="4572000" cy="1384995"/>
          </a:xfrm>
          <a:prstGeom prst="rect">
            <a:avLst/>
          </a:prstGeom>
        </p:spPr>
        <p:txBody>
          <a:bodyPr>
            <a:spAutoFit/>
          </a:bodyPr>
          <a:lstStyle/>
          <a:p>
            <a:pPr algn="ctr"/>
            <a:r>
              <a:rPr lang="es-ES" sz="1200" dirty="0"/>
              <a:t>Libertad e indemnidad sexual. (184 CP)</a:t>
            </a:r>
          </a:p>
          <a:p>
            <a:pPr algn="ctr"/>
            <a:r>
              <a:rPr lang="es-ES" sz="1200" dirty="0"/>
              <a:t>Suplantación de identidad.  (varios CP)</a:t>
            </a:r>
          </a:p>
          <a:p>
            <a:pPr algn="ctr"/>
            <a:r>
              <a:rPr lang="es-ES" sz="1200" dirty="0"/>
              <a:t>Odio. (510 CP)</a:t>
            </a:r>
          </a:p>
          <a:p>
            <a:pPr algn="ctr"/>
            <a:r>
              <a:rPr lang="es-ES" sz="1200" dirty="0"/>
              <a:t>Trato degradante. (173.1 CP)</a:t>
            </a:r>
          </a:p>
          <a:p>
            <a:pPr algn="ctr"/>
            <a:r>
              <a:rPr lang="es-ES" sz="1200" dirty="0"/>
              <a:t>Intromisión en el derecho al honor, intimidad y a su propia imagen</a:t>
            </a:r>
            <a:br>
              <a:rPr lang="es-ES" sz="1200" dirty="0"/>
            </a:br>
            <a:r>
              <a:rPr lang="es-ES" sz="1200" dirty="0"/>
              <a:t>(Ley Orgánica 1/1982)</a:t>
            </a:r>
          </a:p>
          <a:p>
            <a:pPr algn="ctr"/>
            <a:endParaRPr lang="es-ES" sz="1200" dirty="0"/>
          </a:p>
        </p:txBody>
      </p:sp>
    </p:spTree>
    <p:extLst>
      <p:ext uri="{BB962C8B-B14F-4D97-AF65-F5344CB8AC3E}">
        <p14:creationId xmlns:p14="http://schemas.microsoft.com/office/powerpoint/2010/main" val="2154835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Cómo responder ante un incidente</a:t>
            </a:r>
          </a:p>
        </p:txBody>
      </p:sp>
      <p:graphicFrame>
        <p:nvGraphicFramePr>
          <p:cNvPr id="5" name="Marcador de contenido 4"/>
          <p:cNvGraphicFramePr>
            <a:graphicFrameLocks noGrp="1"/>
          </p:cNvGraphicFramePr>
          <p:nvPr>
            <p:ph sz="quarter" idx="10"/>
            <p:extLst/>
          </p:nvPr>
        </p:nvGraphicFramePr>
        <p:xfrm>
          <a:off x="107504" y="836712"/>
          <a:ext cx="5410944"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Marcador de texto 8"/>
          <p:cNvSpPr>
            <a:spLocks noGrp="1"/>
          </p:cNvSpPr>
          <p:nvPr>
            <p:ph type="body" sz="quarter" idx="11"/>
          </p:nvPr>
        </p:nvSpPr>
        <p:spPr/>
        <p:txBody>
          <a:bodyPr/>
          <a:lstStyle/>
          <a:p>
            <a:r>
              <a:rPr lang="es-ES" dirty="0"/>
              <a:t>Cómo responder ante un incidente</a:t>
            </a:r>
          </a:p>
        </p:txBody>
      </p:sp>
      <p:graphicFrame>
        <p:nvGraphicFramePr>
          <p:cNvPr id="7" name="Marcador de contenido 4"/>
          <p:cNvGraphicFramePr>
            <a:graphicFrameLocks/>
          </p:cNvGraphicFramePr>
          <p:nvPr>
            <p:extLst/>
          </p:nvPr>
        </p:nvGraphicFramePr>
        <p:xfrm>
          <a:off x="4716016" y="2204864"/>
          <a:ext cx="3888432" cy="34030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CuadroTexto 1">
            <a:extLst>
              <a:ext uri="{FF2B5EF4-FFF2-40B4-BE49-F238E27FC236}">
                <a16:creationId xmlns:a16="http://schemas.microsoft.com/office/drawing/2014/main" id="{F20D3F7A-0A24-4F9E-A6B7-803A7C619FF0}"/>
              </a:ext>
            </a:extLst>
          </p:cNvPr>
          <p:cNvSpPr txBox="1"/>
          <p:nvPr/>
        </p:nvSpPr>
        <p:spPr>
          <a:xfrm>
            <a:off x="1278204" y="5707732"/>
            <a:ext cx="2645724" cy="369332"/>
          </a:xfrm>
          <a:prstGeom prst="rect">
            <a:avLst/>
          </a:prstGeom>
          <a:noFill/>
        </p:spPr>
        <p:txBody>
          <a:bodyPr wrap="none" rtlCol="0">
            <a:spAutoFit/>
          </a:bodyPr>
          <a:lstStyle/>
          <a:p>
            <a:r>
              <a:rPr lang="es-ES" dirty="0">
                <a:hlinkClick r:id="rId13"/>
              </a:rPr>
              <a:t>Recopilación de pruebas 1</a:t>
            </a:r>
            <a:endParaRPr lang="es-ES" dirty="0"/>
          </a:p>
        </p:txBody>
      </p:sp>
      <p:sp>
        <p:nvSpPr>
          <p:cNvPr id="8" name="CuadroTexto 7">
            <a:extLst>
              <a:ext uri="{FF2B5EF4-FFF2-40B4-BE49-F238E27FC236}">
                <a16:creationId xmlns:a16="http://schemas.microsoft.com/office/drawing/2014/main" id="{4111A298-F4CF-412D-9ED8-277F5580ED8D}"/>
              </a:ext>
            </a:extLst>
          </p:cNvPr>
          <p:cNvSpPr txBox="1"/>
          <p:nvPr/>
        </p:nvSpPr>
        <p:spPr>
          <a:xfrm>
            <a:off x="5094628" y="5707732"/>
            <a:ext cx="2645724" cy="369332"/>
          </a:xfrm>
          <a:prstGeom prst="rect">
            <a:avLst/>
          </a:prstGeom>
          <a:noFill/>
        </p:spPr>
        <p:txBody>
          <a:bodyPr wrap="none" rtlCol="0">
            <a:spAutoFit/>
          </a:bodyPr>
          <a:lstStyle/>
          <a:p>
            <a:r>
              <a:rPr lang="es-ES" dirty="0">
                <a:hlinkClick r:id="rId14"/>
              </a:rPr>
              <a:t>Recopilación de pruebas 2</a:t>
            </a:r>
            <a:endParaRPr lang="es-ES" dirty="0"/>
          </a:p>
        </p:txBody>
      </p:sp>
    </p:spTree>
    <p:extLst>
      <p:ext uri="{BB962C8B-B14F-4D97-AF65-F5344CB8AC3E}">
        <p14:creationId xmlns:p14="http://schemas.microsoft.com/office/powerpoint/2010/main" val="1181973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1"/>
          </p:nvPr>
        </p:nvSpPr>
        <p:spPr/>
        <p:txBody>
          <a:bodyPr>
            <a:normAutofit lnSpcReduction="10000"/>
          </a:bodyPr>
          <a:lstStyle/>
          <a:p>
            <a:r>
              <a:rPr lang="es-ES" dirty="0"/>
              <a:t>¿En donde nos encontramos?</a:t>
            </a:r>
          </a:p>
        </p:txBody>
      </p:sp>
      <p:pic>
        <p:nvPicPr>
          <p:cNvPr id="7" name="6 Marcador de contenido" descr="infografía-de-la-historia-de-internet.jpg"/>
          <p:cNvPicPr>
            <a:picLocks noGrp="1" noChangeAspect="1"/>
          </p:cNvPicPr>
          <p:nvPr>
            <p:ph sz="quarter" idx="10"/>
          </p:nvPr>
        </p:nvPicPr>
        <p:blipFill>
          <a:blip r:embed="rId2" cstate="print"/>
          <a:stretch>
            <a:fillRect/>
          </a:stretch>
        </p:blipFill>
        <p:spPr>
          <a:xfrm>
            <a:off x="179512" y="332656"/>
            <a:ext cx="4003415" cy="5544616"/>
          </a:xfrm>
        </p:spPr>
      </p:pic>
      <p:cxnSp>
        <p:nvCxnSpPr>
          <p:cNvPr id="9" name="8 Conector recto"/>
          <p:cNvCxnSpPr/>
          <p:nvPr/>
        </p:nvCxnSpPr>
        <p:spPr>
          <a:xfrm>
            <a:off x="5378297" y="4149080"/>
            <a:ext cx="0" cy="144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13 Conector recto"/>
          <p:cNvCxnSpPr/>
          <p:nvPr/>
        </p:nvCxnSpPr>
        <p:spPr>
          <a:xfrm>
            <a:off x="4211960" y="1340768"/>
            <a:ext cx="1166337" cy="2808312"/>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16 Conector recto"/>
          <p:cNvCxnSpPr>
            <a:cxnSpLocks/>
          </p:cNvCxnSpPr>
          <p:nvPr/>
        </p:nvCxnSpPr>
        <p:spPr>
          <a:xfrm flipV="1">
            <a:off x="4298177" y="5589240"/>
            <a:ext cx="1080120" cy="36004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18 CuadroTexto"/>
          <p:cNvSpPr txBox="1"/>
          <p:nvPr/>
        </p:nvSpPr>
        <p:spPr>
          <a:xfrm>
            <a:off x="4178061" y="4293096"/>
            <a:ext cx="780983" cy="246221"/>
          </a:xfrm>
          <a:prstGeom prst="rect">
            <a:avLst/>
          </a:prstGeom>
          <a:noFill/>
        </p:spPr>
        <p:txBody>
          <a:bodyPr wrap="none" rtlCol="0">
            <a:spAutoFit/>
          </a:bodyPr>
          <a:lstStyle/>
          <a:p>
            <a:r>
              <a:rPr lang="es-ES" sz="1000" dirty="0"/>
              <a:t>RS: 15 años</a:t>
            </a:r>
          </a:p>
        </p:txBody>
      </p:sp>
      <p:sp>
        <p:nvSpPr>
          <p:cNvPr id="20" name="19 CuadroTexto"/>
          <p:cNvSpPr txBox="1"/>
          <p:nvPr/>
        </p:nvSpPr>
        <p:spPr>
          <a:xfrm>
            <a:off x="4178061" y="4012636"/>
            <a:ext cx="926857" cy="246221"/>
          </a:xfrm>
          <a:prstGeom prst="rect">
            <a:avLst/>
          </a:prstGeom>
          <a:noFill/>
        </p:spPr>
        <p:txBody>
          <a:bodyPr wrap="none" rtlCol="0">
            <a:spAutoFit/>
          </a:bodyPr>
          <a:lstStyle/>
          <a:p>
            <a:r>
              <a:rPr lang="es-ES" sz="1000" dirty="0"/>
              <a:t>www: 26 años</a:t>
            </a:r>
          </a:p>
        </p:txBody>
      </p:sp>
      <p:sp>
        <p:nvSpPr>
          <p:cNvPr id="21" name="20 CuadroTexto"/>
          <p:cNvSpPr txBox="1"/>
          <p:nvPr/>
        </p:nvSpPr>
        <p:spPr>
          <a:xfrm>
            <a:off x="4178061" y="4581128"/>
            <a:ext cx="1271503" cy="400110"/>
          </a:xfrm>
          <a:prstGeom prst="rect">
            <a:avLst/>
          </a:prstGeom>
          <a:noFill/>
        </p:spPr>
        <p:txBody>
          <a:bodyPr wrap="none" rtlCol="0">
            <a:spAutoFit/>
          </a:bodyPr>
          <a:lstStyle/>
          <a:p>
            <a:r>
              <a:rPr lang="es-ES" sz="1000" dirty="0" err="1"/>
              <a:t>Whatsapp</a:t>
            </a:r>
            <a:r>
              <a:rPr lang="es-ES" sz="1000" dirty="0"/>
              <a:t> y Twitter: </a:t>
            </a:r>
            <a:br>
              <a:rPr lang="es-ES" sz="1000" dirty="0"/>
            </a:br>
            <a:r>
              <a:rPr lang="es-ES" sz="1000" dirty="0"/>
              <a:t>10 años</a:t>
            </a:r>
          </a:p>
        </p:txBody>
      </p:sp>
      <p:sp>
        <p:nvSpPr>
          <p:cNvPr id="23" name="22 CuadroTexto"/>
          <p:cNvSpPr txBox="1"/>
          <p:nvPr/>
        </p:nvSpPr>
        <p:spPr>
          <a:xfrm>
            <a:off x="4175512" y="4993244"/>
            <a:ext cx="740908" cy="400110"/>
          </a:xfrm>
          <a:prstGeom prst="rect">
            <a:avLst/>
          </a:prstGeom>
          <a:noFill/>
        </p:spPr>
        <p:txBody>
          <a:bodyPr wrap="none" rtlCol="0">
            <a:spAutoFit/>
          </a:bodyPr>
          <a:lstStyle/>
          <a:p>
            <a:r>
              <a:rPr lang="es-ES" sz="1000" dirty="0" err="1"/>
              <a:t>Instagram</a:t>
            </a:r>
            <a:r>
              <a:rPr lang="es-ES" sz="1000" dirty="0"/>
              <a:t>:</a:t>
            </a:r>
            <a:br>
              <a:rPr lang="es-ES" sz="1000" dirty="0"/>
            </a:br>
            <a:r>
              <a:rPr lang="es-ES" sz="1000" dirty="0"/>
              <a:t>8 años</a:t>
            </a:r>
          </a:p>
        </p:txBody>
      </p:sp>
      <p:cxnSp>
        <p:nvCxnSpPr>
          <p:cNvPr id="26" name="25 Conector recto"/>
          <p:cNvCxnSpPr/>
          <p:nvPr/>
        </p:nvCxnSpPr>
        <p:spPr>
          <a:xfrm>
            <a:off x="5378297" y="620688"/>
            <a:ext cx="0" cy="3384376"/>
          </a:xfrm>
          <a:prstGeom prst="line">
            <a:avLst/>
          </a:prstGeom>
          <a:ln>
            <a:solidFill>
              <a:srgbClr val="2C6244"/>
            </a:solidFill>
          </a:ln>
        </p:spPr>
        <p:style>
          <a:lnRef idx="2">
            <a:schemeClr val="accent1"/>
          </a:lnRef>
          <a:fillRef idx="0">
            <a:schemeClr val="accent1"/>
          </a:fillRef>
          <a:effectRef idx="1">
            <a:schemeClr val="accent1"/>
          </a:effectRef>
          <a:fontRef idx="minor">
            <a:schemeClr val="tx1"/>
          </a:fontRef>
        </p:style>
      </p:cxnSp>
      <p:sp>
        <p:nvSpPr>
          <p:cNvPr id="28" name="27 CuadroTexto"/>
          <p:cNvSpPr txBox="1"/>
          <p:nvPr/>
        </p:nvSpPr>
        <p:spPr>
          <a:xfrm>
            <a:off x="5450305" y="548680"/>
            <a:ext cx="447558" cy="246221"/>
          </a:xfrm>
          <a:prstGeom prst="rect">
            <a:avLst/>
          </a:prstGeom>
          <a:noFill/>
        </p:spPr>
        <p:txBody>
          <a:bodyPr wrap="none" rtlCol="0">
            <a:spAutoFit/>
          </a:bodyPr>
          <a:lstStyle/>
          <a:p>
            <a:r>
              <a:rPr lang="es-ES" sz="1000" b="1" dirty="0"/>
              <a:t>1945</a:t>
            </a:r>
          </a:p>
        </p:txBody>
      </p:sp>
      <p:sp>
        <p:nvSpPr>
          <p:cNvPr id="29" name="28 CuadroTexto"/>
          <p:cNvSpPr txBox="1"/>
          <p:nvPr/>
        </p:nvSpPr>
        <p:spPr>
          <a:xfrm>
            <a:off x="5450305" y="1124744"/>
            <a:ext cx="447558" cy="246221"/>
          </a:xfrm>
          <a:prstGeom prst="rect">
            <a:avLst/>
          </a:prstGeom>
          <a:noFill/>
        </p:spPr>
        <p:txBody>
          <a:bodyPr wrap="none" rtlCol="0">
            <a:spAutoFit/>
          </a:bodyPr>
          <a:lstStyle/>
          <a:p>
            <a:r>
              <a:rPr lang="es-ES" sz="1000" b="1" dirty="0"/>
              <a:t>1956</a:t>
            </a:r>
          </a:p>
        </p:txBody>
      </p:sp>
      <p:sp>
        <p:nvSpPr>
          <p:cNvPr id="30" name="29 CuadroTexto"/>
          <p:cNvSpPr txBox="1"/>
          <p:nvPr/>
        </p:nvSpPr>
        <p:spPr>
          <a:xfrm>
            <a:off x="5450305" y="1628800"/>
            <a:ext cx="447558" cy="246221"/>
          </a:xfrm>
          <a:prstGeom prst="rect">
            <a:avLst/>
          </a:prstGeom>
          <a:noFill/>
        </p:spPr>
        <p:txBody>
          <a:bodyPr wrap="none" rtlCol="0">
            <a:spAutoFit/>
          </a:bodyPr>
          <a:lstStyle/>
          <a:p>
            <a:r>
              <a:rPr lang="es-ES" sz="1000" b="1" dirty="0"/>
              <a:t>1972</a:t>
            </a:r>
          </a:p>
        </p:txBody>
      </p:sp>
      <p:sp>
        <p:nvSpPr>
          <p:cNvPr id="31" name="30 CuadroTexto"/>
          <p:cNvSpPr txBox="1"/>
          <p:nvPr/>
        </p:nvSpPr>
        <p:spPr>
          <a:xfrm>
            <a:off x="5450305" y="2060848"/>
            <a:ext cx="447558" cy="246221"/>
          </a:xfrm>
          <a:prstGeom prst="rect">
            <a:avLst/>
          </a:prstGeom>
          <a:noFill/>
        </p:spPr>
        <p:txBody>
          <a:bodyPr wrap="none" rtlCol="0">
            <a:spAutoFit/>
          </a:bodyPr>
          <a:lstStyle/>
          <a:p>
            <a:r>
              <a:rPr lang="es-ES" sz="1000" b="1" dirty="0"/>
              <a:t>1977</a:t>
            </a:r>
          </a:p>
        </p:txBody>
      </p:sp>
      <p:sp>
        <p:nvSpPr>
          <p:cNvPr id="32" name="31 CuadroTexto"/>
          <p:cNvSpPr txBox="1"/>
          <p:nvPr/>
        </p:nvSpPr>
        <p:spPr>
          <a:xfrm>
            <a:off x="5450305" y="2894747"/>
            <a:ext cx="447558" cy="246221"/>
          </a:xfrm>
          <a:prstGeom prst="rect">
            <a:avLst/>
          </a:prstGeom>
          <a:noFill/>
        </p:spPr>
        <p:txBody>
          <a:bodyPr wrap="none" rtlCol="0">
            <a:spAutoFit/>
          </a:bodyPr>
          <a:lstStyle/>
          <a:p>
            <a:r>
              <a:rPr lang="es-ES" sz="1000" b="1" dirty="0"/>
              <a:t>1997</a:t>
            </a:r>
          </a:p>
        </p:txBody>
      </p:sp>
      <p:sp>
        <p:nvSpPr>
          <p:cNvPr id="36" name="35 CuadroTexto"/>
          <p:cNvSpPr txBox="1"/>
          <p:nvPr/>
        </p:nvSpPr>
        <p:spPr>
          <a:xfrm>
            <a:off x="5450305" y="3212976"/>
            <a:ext cx="476412" cy="246221"/>
          </a:xfrm>
          <a:prstGeom prst="rect">
            <a:avLst/>
          </a:prstGeom>
          <a:noFill/>
        </p:spPr>
        <p:txBody>
          <a:bodyPr wrap="none" rtlCol="0">
            <a:spAutoFit/>
          </a:bodyPr>
          <a:lstStyle/>
          <a:p>
            <a:r>
              <a:rPr lang="es-ES" sz="1000" b="1" dirty="0"/>
              <a:t>2000 </a:t>
            </a:r>
          </a:p>
        </p:txBody>
      </p:sp>
      <p:pic>
        <p:nvPicPr>
          <p:cNvPr id="66562" name="Picture 2" descr="dispositivos internet prevision millones"/>
          <p:cNvPicPr>
            <a:picLocks noChangeAspect="1" noChangeArrowheads="1"/>
          </p:cNvPicPr>
          <p:nvPr/>
        </p:nvPicPr>
        <p:blipFill>
          <a:blip r:embed="rId3" cstate="print"/>
          <a:srcRect/>
          <a:stretch>
            <a:fillRect/>
          </a:stretch>
        </p:blipFill>
        <p:spPr bwMode="auto">
          <a:xfrm>
            <a:off x="6300192" y="3429000"/>
            <a:ext cx="2736304" cy="1683880"/>
          </a:xfrm>
          <a:prstGeom prst="rect">
            <a:avLst/>
          </a:prstGeom>
          <a:noFill/>
        </p:spPr>
      </p:pic>
      <p:sp>
        <p:nvSpPr>
          <p:cNvPr id="66564" name="AutoShape 4" descr="Resultado de imagen para dibujo famil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6566" name="AutoShape 6" descr="Resultado de imagen para dibujo famil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66572" name="Picture 12" descr="Resultado de imagen para dibujo abuelo"/>
          <p:cNvPicPr>
            <a:picLocks noChangeAspect="1" noChangeArrowheads="1"/>
          </p:cNvPicPr>
          <p:nvPr/>
        </p:nvPicPr>
        <p:blipFill>
          <a:blip r:embed="rId4" cstate="print"/>
          <a:srcRect/>
          <a:stretch>
            <a:fillRect/>
          </a:stretch>
        </p:blipFill>
        <p:spPr bwMode="auto">
          <a:xfrm>
            <a:off x="4355976" y="288032"/>
            <a:ext cx="978384" cy="692696"/>
          </a:xfrm>
          <a:prstGeom prst="rect">
            <a:avLst/>
          </a:prstGeom>
          <a:noFill/>
        </p:spPr>
      </p:pic>
      <p:pic>
        <p:nvPicPr>
          <p:cNvPr id="66574" name="Picture 14" descr="Resultado de imagen para dibujo padres"/>
          <p:cNvPicPr>
            <a:picLocks noChangeAspect="1" noChangeArrowheads="1"/>
          </p:cNvPicPr>
          <p:nvPr/>
        </p:nvPicPr>
        <p:blipFill>
          <a:blip r:embed="rId5" cstate="print"/>
          <a:srcRect/>
          <a:stretch>
            <a:fillRect/>
          </a:stretch>
        </p:blipFill>
        <p:spPr bwMode="auto">
          <a:xfrm>
            <a:off x="5868144" y="1700808"/>
            <a:ext cx="720080" cy="960107"/>
          </a:xfrm>
          <a:prstGeom prst="rect">
            <a:avLst/>
          </a:prstGeom>
          <a:noFill/>
        </p:spPr>
      </p:pic>
      <p:pic>
        <p:nvPicPr>
          <p:cNvPr id="66576" name="Picture 16" descr="Resultado de imagen para dibujo joven movil"/>
          <p:cNvPicPr>
            <a:picLocks noChangeAspect="1" noChangeArrowheads="1"/>
          </p:cNvPicPr>
          <p:nvPr/>
        </p:nvPicPr>
        <p:blipFill>
          <a:blip r:embed="rId6" cstate="print"/>
          <a:srcRect/>
          <a:stretch>
            <a:fillRect/>
          </a:stretch>
        </p:blipFill>
        <p:spPr bwMode="auto">
          <a:xfrm>
            <a:off x="5495143" y="4365104"/>
            <a:ext cx="805049" cy="936104"/>
          </a:xfrm>
          <a:prstGeom prst="rect">
            <a:avLst/>
          </a:prstGeom>
          <a:noFill/>
        </p:spPr>
      </p:pic>
      <p:sp>
        <p:nvSpPr>
          <p:cNvPr id="27" name="26 CuadroTexto"/>
          <p:cNvSpPr txBox="1"/>
          <p:nvPr/>
        </p:nvSpPr>
        <p:spPr>
          <a:xfrm>
            <a:off x="5436096" y="3933056"/>
            <a:ext cx="447558" cy="246221"/>
          </a:xfrm>
          <a:prstGeom prst="rect">
            <a:avLst/>
          </a:prstGeom>
          <a:noFill/>
        </p:spPr>
        <p:txBody>
          <a:bodyPr wrap="none" rtlCol="0">
            <a:spAutoFit/>
          </a:bodyPr>
          <a:lstStyle/>
          <a:p>
            <a:r>
              <a:rPr lang="es-ES" sz="1000" b="1" dirty="0">
                <a:solidFill>
                  <a:srgbClr val="FF0000"/>
                </a:solidFill>
              </a:rPr>
              <a:t>2007</a:t>
            </a:r>
          </a:p>
        </p:txBody>
      </p:sp>
      <p:pic>
        <p:nvPicPr>
          <p:cNvPr id="6" name="Imagen 5">
            <a:extLst>
              <a:ext uri="{FF2B5EF4-FFF2-40B4-BE49-F238E27FC236}">
                <a16:creationId xmlns:a16="http://schemas.microsoft.com/office/drawing/2014/main" id="{38329B26-9E42-4DEB-A69E-34E0A0D2C1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3171" y="260648"/>
            <a:ext cx="1707261" cy="2226553"/>
          </a:xfrm>
          <a:prstGeom prst="rect">
            <a:avLst/>
          </a:prstGeom>
        </p:spPr>
      </p:pic>
      <p:pic>
        <p:nvPicPr>
          <p:cNvPr id="66570" name="Picture 10" descr="Resultado de imagen para brecha digital familias"/>
          <p:cNvPicPr>
            <a:picLocks noChangeAspect="1" noChangeArrowheads="1"/>
          </p:cNvPicPr>
          <p:nvPr/>
        </p:nvPicPr>
        <p:blipFill rotWithShape="1">
          <a:blip r:embed="rId8" cstate="print"/>
          <a:srcRect t="64706"/>
          <a:stretch/>
        </p:blipFill>
        <p:spPr bwMode="auto">
          <a:xfrm>
            <a:off x="6516216" y="2492896"/>
            <a:ext cx="2207458" cy="864096"/>
          </a:xfrm>
          <a:prstGeom prst="rect">
            <a:avLst/>
          </a:prstGeom>
          <a:noFill/>
        </p:spPr>
      </p:pic>
      <p:sp>
        <p:nvSpPr>
          <p:cNvPr id="34" name="19 CuadroTexto">
            <a:extLst>
              <a:ext uri="{FF2B5EF4-FFF2-40B4-BE49-F238E27FC236}">
                <a16:creationId xmlns:a16="http://schemas.microsoft.com/office/drawing/2014/main" id="{B8B05D8B-6D37-4DBC-84A9-DC9736A5B176}"/>
              </a:ext>
            </a:extLst>
          </p:cNvPr>
          <p:cNvSpPr txBox="1"/>
          <p:nvPr/>
        </p:nvSpPr>
        <p:spPr>
          <a:xfrm>
            <a:off x="5797550" y="5595027"/>
            <a:ext cx="364202" cy="246221"/>
          </a:xfrm>
          <a:prstGeom prst="rect">
            <a:avLst/>
          </a:prstGeom>
          <a:noFill/>
        </p:spPr>
        <p:txBody>
          <a:bodyPr wrap="none" rtlCol="0">
            <a:spAutoFit/>
          </a:bodyPr>
          <a:lstStyle/>
          <a:p>
            <a:r>
              <a:rPr lang="es-ES" sz="1000" dirty="0"/>
              <a:t>IOT</a:t>
            </a:r>
          </a:p>
        </p:txBody>
      </p:sp>
      <p:sp>
        <p:nvSpPr>
          <p:cNvPr id="35" name="19 CuadroTexto">
            <a:extLst>
              <a:ext uri="{FF2B5EF4-FFF2-40B4-BE49-F238E27FC236}">
                <a16:creationId xmlns:a16="http://schemas.microsoft.com/office/drawing/2014/main" id="{F5FC88B2-A40F-4DDE-A76B-2669C8ABD3F2}"/>
              </a:ext>
            </a:extLst>
          </p:cNvPr>
          <p:cNvSpPr txBox="1"/>
          <p:nvPr/>
        </p:nvSpPr>
        <p:spPr>
          <a:xfrm>
            <a:off x="6130244" y="5648499"/>
            <a:ext cx="1245854" cy="246221"/>
          </a:xfrm>
          <a:prstGeom prst="rect">
            <a:avLst/>
          </a:prstGeom>
          <a:noFill/>
        </p:spPr>
        <p:txBody>
          <a:bodyPr wrap="none" rtlCol="0">
            <a:spAutoFit/>
          </a:bodyPr>
          <a:lstStyle/>
          <a:p>
            <a:r>
              <a:rPr lang="es-ES" sz="1000" dirty="0"/>
              <a:t>Inteligencia Artificial</a:t>
            </a:r>
          </a:p>
        </p:txBody>
      </p:sp>
      <p:sp>
        <p:nvSpPr>
          <p:cNvPr id="37" name="19 CuadroTexto">
            <a:extLst>
              <a:ext uri="{FF2B5EF4-FFF2-40B4-BE49-F238E27FC236}">
                <a16:creationId xmlns:a16="http://schemas.microsoft.com/office/drawing/2014/main" id="{665BEE12-07A7-4CB2-88DA-485205AE6C6E}"/>
              </a:ext>
            </a:extLst>
          </p:cNvPr>
          <p:cNvSpPr txBox="1"/>
          <p:nvPr/>
        </p:nvSpPr>
        <p:spPr>
          <a:xfrm>
            <a:off x="5210446" y="5858729"/>
            <a:ext cx="684803" cy="246221"/>
          </a:xfrm>
          <a:prstGeom prst="rect">
            <a:avLst/>
          </a:prstGeom>
          <a:noFill/>
        </p:spPr>
        <p:txBody>
          <a:bodyPr wrap="none" rtlCol="0">
            <a:spAutoFit/>
          </a:bodyPr>
          <a:lstStyle/>
          <a:p>
            <a:r>
              <a:rPr lang="es-ES" sz="1000" dirty="0"/>
              <a:t>BIG DATA</a:t>
            </a:r>
          </a:p>
        </p:txBody>
      </p:sp>
      <p:sp>
        <p:nvSpPr>
          <p:cNvPr id="38" name="19 CuadroTexto">
            <a:extLst>
              <a:ext uri="{FF2B5EF4-FFF2-40B4-BE49-F238E27FC236}">
                <a16:creationId xmlns:a16="http://schemas.microsoft.com/office/drawing/2014/main" id="{5459D43F-998E-447A-B013-0587B3CB3034}"/>
              </a:ext>
            </a:extLst>
          </p:cNvPr>
          <p:cNvSpPr txBox="1"/>
          <p:nvPr/>
        </p:nvSpPr>
        <p:spPr>
          <a:xfrm>
            <a:off x="6221047" y="5891716"/>
            <a:ext cx="984565" cy="246221"/>
          </a:xfrm>
          <a:prstGeom prst="rect">
            <a:avLst/>
          </a:prstGeom>
          <a:noFill/>
        </p:spPr>
        <p:txBody>
          <a:bodyPr wrap="none" rtlCol="0">
            <a:spAutoFit/>
          </a:bodyPr>
          <a:lstStyle/>
          <a:p>
            <a:r>
              <a:rPr lang="es-ES" sz="1000" dirty="0"/>
              <a:t>Criptomonedas</a:t>
            </a:r>
          </a:p>
        </p:txBody>
      </p:sp>
      <p:pic>
        <p:nvPicPr>
          <p:cNvPr id="2" name="Imagen 1">
            <a:extLst>
              <a:ext uri="{FF2B5EF4-FFF2-40B4-BE49-F238E27FC236}">
                <a16:creationId xmlns:a16="http://schemas.microsoft.com/office/drawing/2014/main" id="{D03B405A-AD8B-4675-8C5D-94D32AE054F1}"/>
              </a:ext>
            </a:extLst>
          </p:cNvPr>
          <p:cNvPicPr>
            <a:picLocks noChangeAspect="1"/>
          </p:cNvPicPr>
          <p:nvPr/>
        </p:nvPicPr>
        <p:blipFill>
          <a:blip r:embed="rId9"/>
          <a:stretch>
            <a:fillRect/>
          </a:stretch>
        </p:blipFill>
        <p:spPr>
          <a:xfrm rot="20592100">
            <a:off x="6530883" y="4378130"/>
            <a:ext cx="2045554" cy="96010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Uso excesivo de las TIC</a:t>
            </a:r>
          </a:p>
        </p:txBody>
      </p:sp>
      <p:sp>
        <p:nvSpPr>
          <p:cNvPr id="3" name="Marcador de texto 2"/>
          <p:cNvSpPr>
            <a:spLocks noGrp="1"/>
          </p:cNvSpPr>
          <p:nvPr>
            <p:ph type="body" sz="quarter" idx="11"/>
          </p:nvPr>
        </p:nvSpPr>
        <p:spPr/>
        <p:txBody>
          <a:bodyPr/>
          <a:lstStyle/>
          <a:p>
            <a:r>
              <a:rPr lang="es-ES" dirty="0"/>
              <a:t>Mediación parental. Recomendaciones específicas</a:t>
            </a:r>
          </a:p>
        </p:txBody>
      </p:sp>
      <p:pic>
        <p:nvPicPr>
          <p:cNvPr id="8" name="Marcador de contenido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556843" y="1412776"/>
            <a:ext cx="4030314" cy="40303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7163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p:cNvSpPr>
            <a:spLocks noGrp="1"/>
          </p:cNvSpPr>
          <p:nvPr>
            <p:ph type="body" sz="quarter" idx="11"/>
          </p:nvPr>
        </p:nvSpPr>
        <p:spPr/>
        <p:txBody>
          <a:bodyPr/>
          <a:lstStyle/>
          <a:p>
            <a:r>
              <a:rPr lang="es-ES" dirty="0"/>
              <a:t>Uso excesivo de la tecnología: introducción</a:t>
            </a:r>
          </a:p>
        </p:txBody>
      </p:sp>
      <p:sp>
        <p:nvSpPr>
          <p:cNvPr id="2" name="1 CuadroTexto"/>
          <p:cNvSpPr txBox="1"/>
          <p:nvPr/>
        </p:nvSpPr>
        <p:spPr>
          <a:xfrm>
            <a:off x="5148064" y="1055633"/>
            <a:ext cx="3538736" cy="4493538"/>
          </a:xfrm>
          <a:prstGeom prst="rect">
            <a:avLst/>
          </a:prstGeom>
          <a:noFill/>
        </p:spPr>
        <p:txBody>
          <a:bodyPr wrap="square" rtlCol="0">
            <a:spAutoFit/>
          </a:bodyPr>
          <a:lstStyle/>
          <a:p>
            <a:pPr marL="457200" indent="-457200">
              <a:buClr>
                <a:schemeClr val="tx1">
                  <a:lumMod val="65000"/>
                  <a:lumOff val="35000"/>
                </a:schemeClr>
              </a:buClr>
              <a:buFont typeface="Arial" panose="020B0604020202020204" pitchFamily="34" charset="0"/>
              <a:buChar char="•"/>
            </a:pPr>
            <a:r>
              <a:rPr lang="es-ES" sz="2200" b="1" dirty="0">
                <a:solidFill>
                  <a:schemeClr val="tx1">
                    <a:lumMod val="65000"/>
                    <a:lumOff val="35000"/>
                  </a:schemeClr>
                </a:solidFill>
                <a:latin typeface="Calibri" panose="020F0502020204030204" pitchFamily="34" charset="0"/>
              </a:rPr>
              <a:t>¿Cuál es su relación con la tecnología?</a:t>
            </a:r>
          </a:p>
          <a:p>
            <a:pPr marL="457200" indent="-457200">
              <a:buClr>
                <a:schemeClr val="tx1">
                  <a:lumMod val="65000"/>
                  <a:lumOff val="35000"/>
                </a:schemeClr>
              </a:buClr>
              <a:buFont typeface="Arial" panose="020B0604020202020204" pitchFamily="34" charset="0"/>
              <a:buChar char="•"/>
            </a:pPr>
            <a:endParaRPr lang="es-ES" sz="2200" b="1" dirty="0">
              <a:solidFill>
                <a:schemeClr val="tx1">
                  <a:lumMod val="65000"/>
                  <a:lumOff val="35000"/>
                </a:schemeClr>
              </a:solidFill>
              <a:latin typeface="Calibri" panose="020F0502020204030204" pitchFamily="34" charset="0"/>
            </a:endParaRP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¿Que necesidades y circunstancias?</a:t>
            </a:r>
            <a:br>
              <a:rPr lang="es-ES" sz="2200" b="1" dirty="0">
                <a:solidFill>
                  <a:schemeClr val="tx1">
                    <a:lumMod val="65000"/>
                    <a:lumOff val="35000"/>
                  </a:schemeClr>
                </a:solidFill>
                <a:latin typeface="Calibri" panose="020F0502020204030204" pitchFamily="34" charset="0"/>
              </a:rPr>
            </a:br>
            <a:r>
              <a:rPr lang="es-ES" sz="2200" b="1" dirty="0">
                <a:solidFill>
                  <a:schemeClr val="tx1">
                    <a:lumMod val="65000"/>
                    <a:lumOff val="35000"/>
                  </a:schemeClr>
                </a:solidFill>
                <a:latin typeface="Calibri" panose="020F0502020204030204" pitchFamily="34" charset="0"/>
              </a:rPr>
              <a:t> </a:t>
            </a: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¿He fijado normas, hábitos, has dialogado y has dado ejemplo desde el principio </a:t>
            </a:r>
            <a:r>
              <a:rPr lang="es-ES" sz="2200" dirty="0">
                <a:solidFill>
                  <a:srgbClr val="FF0000"/>
                </a:solidFill>
                <a:latin typeface="Calibri" panose="020F0502020204030204" pitchFamily="34" charset="0"/>
              </a:rPr>
              <a:t>0-</a:t>
            </a:r>
            <a:r>
              <a:rPr lang="es-ES" sz="2200" dirty="0">
                <a:solidFill>
                  <a:srgbClr val="FFC000"/>
                </a:solidFill>
                <a:latin typeface="Calibri" panose="020F0502020204030204" pitchFamily="34" charset="0"/>
              </a:rPr>
              <a:t>6</a:t>
            </a:r>
            <a:r>
              <a:rPr lang="es-ES" sz="2200" dirty="0">
                <a:solidFill>
                  <a:schemeClr val="tx1">
                    <a:lumMod val="65000"/>
                    <a:lumOff val="35000"/>
                  </a:schemeClr>
                </a:solidFill>
                <a:latin typeface="Calibri" panose="020F0502020204030204" pitchFamily="34" charset="0"/>
              </a:rPr>
              <a:t>-</a:t>
            </a:r>
            <a:r>
              <a:rPr lang="es-ES" sz="2200" dirty="0">
                <a:solidFill>
                  <a:schemeClr val="accent4">
                    <a:lumMod val="75000"/>
                  </a:schemeClr>
                </a:solidFill>
                <a:latin typeface="Calibri" panose="020F0502020204030204" pitchFamily="34" charset="0"/>
              </a:rPr>
              <a:t>12-</a:t>
            </a:r>
            <a:r>
              <a:rPr lang="es-ES" sz="2200" dirty="0">
                <a:solidFill>
                  <a:srgbClr val="00B050"/>
                </a:solidFill>
                <a:latin typeface="Calibri" panose="020F0502020204030204" pitchFamily="34" charset="0"/>
              </a:rPr>
              <a:t>15</a:t>
            </a:r>
            <a:r>
              <a:rPr lang="es-ES" sz="2200" dirty="0">
                <a:solidFill>
                  <a:schemeClr val="tx1">
                    <a:lumMod val="65000"/>
                    <a:lumOff val="35000"/>
                  </a:schemeClr>
                </a:solidFill>
                <a:latin typeface="Calibri" panose="020F0502020204030204" pitchFamily="34" charset="0"/>
              </a:rPr>
              <a:t>?</a:t>
            </a:r>
          </a:p>
          <a:p>
            <a:pPr marL="457200" indent="-457200">
              <a:buClr>
                <a:schemeClr val="tx1">
                  <a:lumMod val="65000"/>
                  <a:lumOff val="35000"/>
                </a:schemeClr>
              </a:buClr>
              <a:buFont typeface="Arial" panose="020B0604020202020204" pitchFamily="34" charset="0"/>
              <a:buChar char="•"/>
            </a:pPr>
            <a:endParaRPr lang="es-ES" sz="2200" dirty="0">
              <a:solidFill>
                <a:schemeClr val="tx1">
                  <a:lumMod val="65000"/>
                  <a:lumOff val="35000"/>
                </a:schemeClr>
              </a:solidFill>
              <a:latin typeface="Calibri" panose="020F0502020204030204" pitchFamily="34" charset="0"/>
            </a:endParaRP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¿Crees que está	  “atrapado” por ella?</a:t>
            </a:r>
          </a:p>
        </p:txBody>
      </p:sp>
      <p:sp>
        <p:nvSpPr>
          <p:cNvPr id="6" name="Título 1">
            <a:extLst>
              <a:ext uri="{FF2B5EF4-FFF2-40B4-BE49-F238E27FC236}">
                <a16:creationId xmlns:a16="http://schemas.microsoft.com/office/drawing/2014/main" id="{A30E26A1-5CFE-45CF-815B-3ED2A06F4638}"/>
              </a:ext>
            </a:extLst>
          </p:cNvPr>
          <p:cNvSpPr txBox="1">
            <a:spLocks/>
          </p:cNvSpPr>
          <p:nvPr/>
        </p:nvSpPr>
        <p:spPr>
          <a:xfrm>
            <a:off x="2478596" y="526691"/>
            <a:ext cx="4186808" cy="658812"/>
          </a:xfrm>
          <a:prstGeom prst="rect">
            <a:avLst/>
          </a:prstGeom>
        </p:spPr>
        <p:txBody>
          <a:bodyPr/>
          <a:lstStyle>
            <a:lvl1pPr algn="ctr" defTabSz="457200" rtl="0" eaLnBrk="1" latinLnBrk="0" hangingPunct="1">
              <a:spcBef>
                <a:spcPct val="0"/>
              </a:spcBef>
              <a:buNone/>
              <a:defRPr sz="2800" b="1" kern="1200">
                <a:solidFill>
                  <a:srgbClr val="E73137"/>
                </a:solidFill>
                <a:latin typeface="+mj-lt"/>
                <a:ea typeface="+mj-ea"/>
                <a:cs typeface="+mj-cs"/>
              </a:defRPr>
            </a:lvl1pPr>
          </a:lstStyle>
          <a:p>
            <a:r>
              <a:rPr lang="es-ES" dirty="0"/>
              <a:t>Reflexiona</a:t>
            </a:r>
          </a:p>
        </p:txBody>
      </p:sp>
      <p:pic>
        <p:nvPicPr>
          <p:cNvPr id="7" name="Imagen 6">
            <a:hlinkClick r:id="rId3"/>
            <a:extLst>
              <a:ext uri="{FF2B5EF4-FFF2-40B4-BE49-F238E27FC236}">
                <a16:creationId xmlns:a16="http://schemas.microsoft.com/office/drawing/2014/main" id="{1E3B60F2-82CB-46D3-B8D2-80B7E0F76EF9}"/>
              </a:ext>
            </a:extLst>
          </p:cNvPr>
          <p:cNvPicPr>
            <a:picLocks noChangeAspect="1"/>
          </p:cNvPicPr>
          <p:nvPr/>
        </p:nvPicPr>
        <p:blipFill rotWithShape="1">
          <a:blip r:embed="rId4"/>
          <a:srcRect l="57087" t="16401" r="16138" b="8204"/>
          <a:stretch/>
        </p:blipFill>
        <p:spPr>
          <a:xfrm>
            <a:off x="660322" y="1556793"/>
            <a:ext cx="4364208" cy="3456384"/>
          </a:xfrm>
          <a:prstGeom prst="rect">
            <a:avLst/>
          </a:prstGeom>
        </p:spPr>
      </p:pic>
    </p:spTree>
    <p:extLst>
      <p:ext uri="{BB962C8B-B14F-4D97-AF65-F5344CB8AC3E}">
        <p14:creationId xmlns:p14="http://schemas.microsoft.com/office/powerpoint/2010/main" val="2946134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Marcador de texto 5"/>
          <p:cNvSpPr txBox="1">
            <a:spLocks/>
          </p:cNvSpPr>
          <p:nvPr/>
        </p:nvSpPr>
        <p:spPr>
          <a:xfrm>
            <a:off x="5943021" y="3675608"/>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01</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pic>
        <p:nvPicPr>
          <p:cNvPr id="13" name="13 Marcador de contenido"/>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572" y="1572702"/>
            <a:ext cx="5008418" cy="3341716"/>
          </a:xfrm>
          <a:prstGeom prst="rect">
            <a:avLst/>
          </a:prstGeom>
          <a:ln>
            <a:noFill/>
          </a:ln>
          <a:effectLst>
            <a:outerShdw blurRad="292100" dist="139700" dir="2700000" algn="tl" rotWithShape="0">
              <a:srgbClr val="333333">
                <a:alpha val="65000"/>
              </a:srgbClr>
            </a:outerShdw>
          </a:effectLst>
        </p:spPr>
      </p:pic>
      <p:sp>
        <p:nvSpPr>
          <p:cNvPr id="15" name="3 Marcador de contenido"/>
          <p:cNvSpPr>
            <a:spLocks noGrp="1"/>
          </p:cNvSpPr>
          <p:nvPr/>
        </p:nvSpPr>
        <p:spPr>
          <a:xfrm>
            <a:off x="5436096" y="1572702"/>
            <a:ext cx="3446758" cy="1871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3600" dirty="0">
                <a:solidFill>
                  <a:schemeClr val="tx1">
                    <a:lumMod val="65000"/>
                    <a:lumOff val="35000"/>
                  </a:schemeClr>
                </a:solidFill>
                <a:latin typeface="Calibri" panose="020F0502020204030204" pitchFamily="34" charset="0"/>
              </a:rPr>
              <a:t>No se obsesione con </a:t>
            </a:r>
            <a:r>
              <a:rPr lang="es-ES" sz="3600" b="1" dirty="0">
                <a:solidFill>
                  <a:srgbClr val="DD3137"/>
                </a:solidFill>
                <a:latin typeface="Calibri" panose="020F0502020204030204" pitchFamily="34" charset="0"/>
              </a:rPr>
              <a:t>conectarse</a:t>
            </a:r>
            <a:r>
              <a:rPr lang="es-ES" sz="3600" dirty="0">
                <a:solidFill>
                  <a:srgbClr val="DD3137"/>
                </a:solidFill>
                <a:latin typeface="Calibri" panose="020F0502020204030204" pitchFamily="34" charset="0"/>
              </a:rPr>
              <a:t> </a:t>
            </a:r>
          </a:p>
          <a:p>
            <a:pPr marL="0" indent="0" algn="ctr">
              <a:buNone/>
            </a:pPr>
            <a:r>
              <a:rPr lang="es-ES" sz="3600" dirty="0">
                <a:solidFill>
                  <a:schemeClr val="tx1">
                    <a:lumMod val="65000"/>
                    <a:lumOff val="35000"/>
                  </a:schemeClr>
                </a:solidFill>
                <a:latin typeface="Calibri" panose="020F0502020204030204" pitchFamily="34" charset="0"/>
              </a:rPr>
              <a:t>a “todas horas”.</a:t>
            </a:r>
          </a:p>
        </p:txBody>
      </p:sp>
      <p:sp>
        <p:nvSpPr>
          <p:cNvPr id="7" name="3 Marcador de contenido">
            <a:extLst>
              <a:ext uri="{FF2B5EF4-FFF2-40B4-BE49-F238E27FC236}">
                <a16:creationId xmlns:a16="http://schemas.microsoft.com/office/drawing/2014/main" id="{5AE1249A-77C5-44DF-B54E-A5C82A099700}"/>
              </a:ext>
            </a:extLst>
          </p:cNvPr>
          <p:cNvSpPr>
            <a:spLocks noGrp="1"/>
          </p:cNvSpPr>
          <p:nvPr/>
        </p:nvSpPr>
        <p:spPr>
          <a:xfrm>
            <a:off x="1619672" y="5373216"/>
            <a:ext cx="5760640" cy="8638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Replantéate las notificaciones</a:t>
            </a:r>
            <a:br>
              <a:rPr lang="es-ES" sz="1800" dirty="0">
                <a:solidFill>
                  <a:schemeClr val="tx1">
                    <a:lumMod val="65000"/>
                    <a:lumOff val="35000"/>
                  </a:schemeClr>
                </a:solidFill>
                <a:latin typeface="Calibri" panose="020F0502020204030204" pitchFamily="34" charset="0"/>
              </a:rPr>
            </a:br>
            <a:r>
              <a:rPr lang="es-ES" sz="1800" dirty="0">
                <a:solidFill>
                  <a:schemeClr val="tx1">
                    <a:lumMod val="65000"/>
                    <a:lumOff val="35000"/>
                  </a:schemeClr>
                </a:solidFill>
                <a:latin typeface="Calibri" panose="020F0502020204030204" pitchFamily="34" charset="0"/>
              </a:rPr>
              <a:t>Imagen, vibración y sonido</a:t>
            </a:r>
          </a:p>
        </p:txBody>
      </p:sp>
    </p:spTree>
    <p:extLst>
      <p:ext uri="{BB962C8B-B14F-4D97-AF65-F5344CB8AC3E}">
        <p14:creationId xmlns:p14="http://schemas.microsoft.com/office/powerpoint/2010/main" val="1385061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522" y="1216317"/>
            <a:ext cx="5733995" cy="4012770"/>
          </a:xfrm>
          <a:prstGeom prst="rect">
            <a:avLst/>
          </a:prstGeom>
        </p:spPr>
      </p:pic>
      <p:sp>
        <p:nvSpPr>
          <p:cNvPr id="10" name="Marcador de texto 5"/>
          <p:cNvSpPr txBox="1">
            <a:spLocks/>
          </p:cNvSpPr>
          <p:nvPr/>
        </p:nvSpPr>
        <p:spPr>
          <a:xfrm>
            <a:off x="4644008" y="1931383"/>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02</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3" name="3 Marcador de contenido"/>
          <p:cNvSpPr>
            <a:spLocks noGrp="1"/>
          </p:cNvSpPr>
          <p:nvPr/>
        </p:nvSpPr>
        <p:spPr>
          <a:xfrm>
            <a:off x="4034813" y="3518095"/>
            <a:ext cx="4614664" cy="21235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3600" dirty="0">
                <a:solidFill>
                  <a:schemeClr val="tx1">
                    <a:lumMod val="65000"/>
                    <a:lumOff val="35000"/>
                  </a:schemeClr>
                </a:solidFill>
              </a:rPr>
              <a:t>Controla el </a:t>
            </a:r>
            <a:r>
              <a:rPr lang="es-ES" sz="3600" b="1" dirty="0">
                <a:solidFill>
                  <a:srgbClr val="DD3137"/>
                </a:solidFill>
              </a:rPr>
              <a:t>tiempo</a:t>
            </a:r>
            <a:r>
              <a:rPr lang="es-ES" sz="3600" b="1" dirty="0">
                <a:solidFill>
                  <a:schemeClr val="tx1">
                    <a:lumMod val="65000"/>
                    <a:lumOff val="35000"/>
                  </a:schemeClr>
                </a:solidFill>
              </a:rPr>
              <a:t> </a:t>
            </a:r>
            <a:r>
              <a:rPr lang="es-ES" sz="3600" dirty="0">
                <a:solidFill>
                  <a:schemeClr val="tx1">
                    <a:lumMod val="65000"/>
                    <a:lumOff val="35000"/>
                  </a:schemeClr>
                </a:solidFill>
              </a:rPr>
              <a:t>que está conectado</a:t>
            </a:r>
          </a:p>
        </p:txBody>
      </p:sp>
    </p:spTree>
    <p:extLst>
      <p:ext uri="{BB962C8B-B14F-4D97-AF65-F5344CB8AC3E}">
        <p14:creationId xmlns:p14="http://schemas.microsoft.com/office/powerpoint/2010/main" val="1988680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9781" y="1368238"/>
            <a:ext cx="5468363" cy="3860962"/>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012161" y="4412121"/>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03</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012161" y="764704"/>
            <a:ext cx="2958333" cy="492941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dirty="0">
                <a:solidFill>
                  <a:schemeClr val="tx1">
                    <a:lumMod val="65000"/>
                    <a:lumOff val="35000"/>
                  </a:schemeClr>
                </a:solidFill>
              </a:rPr>
              <a:t>Sea consciente del </a:t>
            </a:r>
            <a:r>
              <a:rPr lang="es-ES" sz="3600" b="1" dirty="0">
                <a:solidFill>
                  <a:srgbClr val="DD3137"/>
                </a:solidFill>
              </a:rPr>
              <a:t>número de veces </a:t>
            </a:r>
            <a:r>
              <a:rPr lang="es-ES" sz="3600" dirty="0">
                <a:solidFill>
                  <a:schemeClr val="tx1">
                    <a:lumMod val="65000"/>
                    <a:lumOff val="35000"/>
                  </a:schemeClr>
                </a:solidFill>
              </a:rPr>
              <a:t>que consulta sus aplicaciones  </a:t>
            </a:r>
          </a:p>
        </p:txBody>
      </p:sp>
    </p:spTree>
    <p:extLst>
      <p:ext uri="{BB962C8B-B14F-4D97-AF65-F5344CB8AC3E}">
        <p14:creationId xmlns:p14="http://schemas.microsoft.com/office/powerpoint/2010/main" val="1479159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96752"/>
            <a:ext cx="6048671" cy="4032447"/>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142482" y="3789040"/>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04</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502522" y="1124744"/>
            <a:ext cx="2347207" cy="456510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s-ES" sz="3600" dirty="0">
                <a:solidFill>
                  <a:schemeClr val="tx1">
                    <a:lumMod val="65000"/>
                    <a:lumOff val="35000"/>
                  </a:schemeClr>
                </a:solidFill>
              </a:rPr>
              <a:t>Antes de conectarse, </a:t>
            </a:r>
            <a:r>
              <a:rPr lang="es-ES" sz="3600" b="1" dirty="0">
                <a:solidFill>
                  <a:srgbClr val="DD3137"/>
                </a:solidFill>
              </a:rPr>
              <a:t>piense</a:t>
            </a:r>
            <a:r>
              <a:rPr lang="es-ES" sz="3600" dirty="0">
                <a:solidFill>
                  <a:srgbClr val="DD3137"/>
                </a:solidFill>
              </a:rPr>
              <a:t> lo </a:t>
            </a:r>
            <a:r>
              <a:rPr lang="es-ES" sz="3600" dirty="0">
                <a:solidFill>
                  <a:schemeClr val="tx1">
                    <a:lumMod val="65000"/>
                    <a:lumOff val="35000"/>
                  </a:schemeClr>
                </a:solidFill>
              </a:rPr>
              <a:t>qué va a hacer</a:t>
            </a:r>
          </a:p>
        </p:txBody>
      </p:sp>
      <p:sp>
        <p:nvSpPr>
          <p:cNvPr id="7" name="3 Marcador de contenido">
            <a:extLst>
              <a:ext uri="{FF2B5EF4-FFF2-40B4-BE49-F238E27FC236}">
                <a16:creationId xmlns:a16="http://schemas.microsoft.com/office/drawing/2014/main" id="{B793E118-F9C2-4E16-9349-A72D068A53B4}"/>
              </a:ext>
            </a:extLst>
          </p:cNvPr>
          <p:cNvSpPr>
            <a:spLocks noGrp="1"/>
          </p:cNvSpPr>
          <p:nvPr/>
        </p:nvSpPr>
        <p:spPr>
          <a:xfrm>
            <a:off x="1619672" y="5589240"/>
            <a:ext cx="5760640" cy="6477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App Forest</a:t>
            </a:r>
          </a:p>
        </p:txBody>
      </p:sp>
    </p:spTree>
    <p:extLst>
      <p:ext uri="{BB962C8B-B14F-4D97-AF65-F5344CB8AC3E}">
        <p14:creationId xmlns:p14="http://schemas.microsoft.com/office/powerpoint/2010/main" val="22530870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2"/>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383972" y="1446246"/>
            <a:ext cx="5916219" cy="3942775"/>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156175" y="4081557"/>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05</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2" name="3 Marcador de contenido"/>
          <p:cNvSpPr>
            <a:spLocks noGrp="1"/>
          </p:cNvSpPr>
          <p:nvPr/>
        </p:nvSpPr>
        <p:spPr>
          <a:xfrm>
            <a:off x="6444208" y="507477"/>
            <a:ext cx="2530345" cy="475252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latin typeface="Calibri" panose="020F0502020204030204" pitchFamily="34" charset="0"/>
              </a:rPr>
              <a:t>Respete horarios </a:t>
            </a:r>
            <a:r>
              <a:rPr lang="es-ES" sz="3600" dirty="0">
                <a:solidFill>
                  <a:schemeClr val="tx1">
                    <a:lumMod val="65000"/>
                    <a:lumOff val="35000"/>
                  </a:schemeClr>
                </a:solidFill>
              </a:rPr>
              <a:t>de sueño, comida, obligaciones </a:t>
            </a:r>
          </a:p>
        </p:txBody>
      </p:sp>
      <p:sp>
        <p:nvSpPr>
          <p:cNvPr id="7" name="3 Marcador de contenido">
            <a:extLst>
              <a:ext uri="{FF2B5EF4-FFF2-40B4-BE49-F238E27FC236}">
                <a16:creationId xmlns:a16="http://schemas.microsoft.com/office/drawing/2014/main" id="{513DBEC8-E066-4955-B7A5-702154E97321}"/>
              </a:ext>
            </a:extLst>
          </p:cNvPr>
          <p:cNvSpPr>
            <a:spLocks noGrp="1"/>
          </p:cNvSpPr>
          <p:nvPr/>
        </p:nvSpPr>
        <p:spPr>
          <a:xfrm>
            <a:off x="1547664" y="5621033"/>
            <a:ext cx="5760640" cy="8638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Modo nocturno o modo avión directamente</a:t>
            </a:r>
          </a:p>
        </p:txBody>
      </p:sp>
    </p:spTree>
    <p:extLst>
      <p:ext uri="{BB962C8B-B14F-4D97-AF65-F5344CB8AC3E}">
        <p14:creationId xmlns:p14="http://schemas.microsoft.com/office/powerpoint/2010/main" val="1418362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241995"/>
            <a:ext cx="5569387" cy="404319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5580112" y="4317689"/>
            <a:ext cx="289734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06</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084168" y="933450"/>
            <a:ext cx="2880319" cy="45896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s-ES" sz="3600" dirty="0">
                <a:solidFill>
                  <a:schemeClr val="tx1">
                    <a:lumMod val="65000"/>
                    <a:lumOff val="35000"/>
                  </a:schemeClr>
                </a:solidFill>
              </a:rPr>
              <a:t>Utiliza Internet como herramienta de ocio… pero </a:t>
            </a:r>
            <a:r>
              <a:rPr lang="es-ES" sz="3600" b="1" dirty="0">
                <a:solidFill>
                  <a:srgbClr val="DD3137"/>
                </a:solidFill>
              </a:rPr>
              <a:t>márcale un horario</a:t>
            </a:r>
          </a:p>
        </p:txBody>
      </p:sp>
    </p:spTree>
    <p:extLst>
      <p:ext uri="{BB962C8B-B14F-4D97-AF65-F5344CB8AC3E}">
        <p14:creationId xmlns:p14="http://schemas.microsoft.com/office/powerpoint/2010/main" val="4048565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482" y="1581474"/>
            <a:ext cx="5055443" cy="348233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097022" y="3830062"/>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07</a:t>
            </a:r>
            <a:endParaRPr lang="es-ES" b="1" dirty="0">
              <a:solidFill>
                <a:srgbClr val="EF9FA1"/>
              </a:solidFill>
              <a:latin typeface="Arial Black"/>
              <a:cs typeface="Arial Black"/>
            </a:endParaRPr>
          </a:p>
        </p:txBody>
      </p:sp>
      <p:sp>
        <p:nvSpPr>
          <p:cNvPr id="3" name="Título 2"/>
          <p:cNvSpPr>
            <a:spLocks noGrp="1"/>
          </p:cNvSpPr>
          <p:nvPr>
            <p:ph type="title"/>
          </p:nvPr>
        </p:nvSpPr>
        <p:spPr/>
        <p:txBody>
          <a:bodyPr/>
          <a:lstStyle/>
          <a:p>
            <a:r>
              <a:rPr lang="es-ES" dirty="0"/>
              <a:t>Recomendaciones</a:t>
            </a:r>
          </a:p>
        </p:txBody>
      </p:sp>
      <p:sp>
        <p:nvSpPr>
          <p:cNvPr id="6" name="Marcador de texto 5"/>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5796136" y="692696"/>
            <a:ext cx="3034680" cy="303630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rPr>
              <a:t>Búscale alternativas </a:t>
            </a:r>
            <a:r>
              <a:rPr lang="es-ES" sz="3600" dirty="0">
                <a:solidFill>
                  <a:schemeClr val="tx1">
                    <a:lumMod val="65000"/>
                    <a:lumOff val="35000"/>
                  </a:schemeClr>
                </a:solidFill>
              </a:rPr>
              <a:t>a Internet para su tiempo libre</a:t>
            </a:r>
          </a:p>
        </p:txBody>
      </p:sp>
    </p:spTree>
    <p:extLst>
      <p:ext uri="{BB962C8B-B14F-4D97-AF65-F5344CB8AC3E}">
        <p14:creationId xmlns:p14="http://schemas.microsoft.com/office/powerpoint/2010/main" val="1030657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1700808"/>
            <a:ext cx="3987298" cy="323943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827584" y="3789040"/>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08</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9846" y="908720"/>
            <a:ext cx="4536504" cy="464137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rPr>
              <a:t>Mientras estudia</a:t>
            </a:r>
            <a:r>
              <a:rPr lang="es-ES" sz="3600" dirty="0">
                <a:solidFill>
                  <a:srgbClr val="DD3137"/>
                </a:solidFill>
              </a:rPr>
              <a:t>, que </a:t>
            </a:r>
            <a:r>
              <a:rPr lang="es-ES" sz="3600" b="1" dirty="0">
                <a:solidFill>
                  <a:srgbClr val="DD3137"/>
                </a:solidFill>
              </a:rPr>
              <a:t>desconecte</a:t>
            </a:r>
            <a:r>
              <a:rPr lang="es-ES" sz="3600" dirty="0">
                <a:solidFill>
                  <a:srgbClr val="DD3137"/>
                </a:solidFill>
              </a:rPr>
              <a:t> </a:t>
            </a:r>
            <a:r>
              <a:rPr lang="es-ES" sz="3600" dirty="0">
                <a:solidFill>
                  <a:schemeClr val="tx1">
                    <a:lumMod val="65000"/>
                    <a:lumOff val="35000"/>
                  </a:schemeClr>
                </a:solidFill>
              </a:rPr>
              <a:t>mensajería, redes sociales</a:t>
            </a:r>
          </a:p>
        </p:txBody>
      </p:sp>
    </p:spTree>
    <p:extLst>
      <p:ext uri="{BB962C8B-B14F-4D97-AF65-F5344CB8AC3E}">
        <p14:creationId xmlns:p14="http://schemas.microsoft.com/office/powerpoint/2010/main" val="681893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3DDA5A2-CB45-4046-9AA8-4F1C37E411CF}"/>
              </a:ext>
            </a:extLst>
          </p:cNvPr>
          <p:cNvSpPr>
            <a:spLocks noGrp="1"/>
          </p:cNvSpPr>
          <p:nvPr>
            <p:ph type="body" sz="quarter" idx="11"/>
          </p:nvPr>
        </p:nvSpPr>
        <p:spPr/>
        <p:txBody>
          <a:bodyPr/>
          <a:lstStyle/>
          <a:p>
            <a:endParaRPr lang="es-ES"/>
          </a:p>
        </p:txBody>
      </p:sp>
      <p:pic>
        <p:nvPicPr>
          <p:cNvPr id="14" name="Imagen 13">
            <a:extLst>
              <a:ext uri="{FF2B5EF4-FFF2-40B4-BE49-F238E27FC236}">
                <a16:creationId xmlns:a16="http://schemas.microsoft.com/office/drawing/2014/main" id="{47F5E145-E0A3-4186-997E-AFA6BD51A4A2}"/>
              </a:ext>
            </a:extLst>
          </p:cNvPr>
          <p:cNvPicPr>
            <a:picLocks noChangeAspect="1"/>
          </p:cNvPicPr>
          <p:nvPr/>
        </p:nvPicPr>
        <p:blipFill rotWithShape="1">
          <a:blip r:embed="rId2">
            <a:extLst>
              <a:ext uri="{28A0092B-C50C-407E-A947-70E740481C1C}">
                <a14:useLocalDpi xmlns:a14="http://schemas.microsoft.com/office/drawing/2010/main" val="0"/>
              </a:ext>
            </a:extLst>
          </a:blip>
          <a:srcRect t="8400" b="3401"/>
          <a:stretch/>
        </p:blipFill>
        <p:spPr>
          <a:xfrm>
            <a:off x="216024" y="1320977"/>
            <a:ext cx="8748464" cy="4340271"/>
          </a:xfrm>
          <a:prstGeom prst="rect">
            <a:avLst/>
          </a:prstGeom>
        </p:spPr>
      </p:pic>
      <p:pic>
        <p:nvPicPr>
          <p:cNvPr id="2050" name="Picture 2" descr="https://image-store.slidesharecdn.com/197d3abc-2a3e-462e-a814-02eba22b753f-original.jpeg">
            <a:extLst>
              <a:ext uri="{FF2B5EF4-FFF2-40B4-BE49-F238E27FC236}">
                <a16:creationId xmlns:a16="http://schemas.microsoft.com/office/drawing/2014/main" id="{4E6FB927-371C-426C-BCB9-77F3BED0CA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024" y="288032"/>
            <a:ext cx="1979712" cy="1484784"/>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0FABA22-E54B-4858-94DA-AFCFED644F0C}"/>
              </a:ext>
            </a:extLst>
          </p:cNvPr>
          <p:cNvSpPr txBox="1"/>
          <p:nvPr/>
        </p:nvSpPr>
        <p:spPr>
          <a:xfrm>
            <a:off x="2833464" y="548680"/>
            <a:ext cx="6131024" cy="261610"/>
          </a:xfrm>
          <a:prstGeom prst="rect">
            <a:avLst/>
          </a:prstGeom>
          <a:noFill/>
        </p:spPr>
        <p:txBody>
          <a:bodyPr wrap="square" rtlCol="0">
            <a:spAutoFit/>
          </a:bodyPr>
          <a:lstStyle/>
          <a:p>
            <a:r>
              <a:rPr lang="pt-BR" sz="1100" dirty="0"/>
              <a:t>GDPR, PCI DSS, ITSM/ITIL, ISO 20000, </a:t>
            </a:r>
            <a:r>
              <a:rPr lang="pt-BR" sz="1100" dirty="0">
                <a:hlinkClick r:id="rId4"/>
              </a:rPr>
              <a:t>ISO 31000</a:t>
            </a:r>
            <a:r>
              <a:rPr lang="pt-BR" sz="1100" dirty="0"/>
              <a:t>, ISO 27001, ISO 27002, ISO 22301, COBIT,.......................</a:t>
            </a:r>
            <a:endParaRPr lang="es-ES" sz="1100" dirty="0"/>
          </a:p>
        </p:txBody>
      </p:sp>
      <p:sp>
        <p:nvSpPr>
          <p:cNvPr id="3" name="Rectángulo 2">
            <a:extLst>
              <a:ext uri="{FF2B5EF4-FFF2-40B4-BE49-F238E27FC236}">
                <a16:creationId xmlns:a16="http://schemas.microsoft.com/office/drawing/2014/main" id="{D91FC214-4E1C-4951-9336-4008FA94B732}"/>
              </a:ext>
            </a:extLst>
          </p:cNvPr>
          <p:cNvSpPr/>
          <p:nvPr/>
        </p:nvSpPr>
        <p:spPr>
          <a:xfrm>
            <a:off x="2987824" y="5733256"/>
            <a:ext cx="3634456" cy="307777"/>
          </a:xfrm>
          <a:prstGeom prst="rect">
            <a:avLst/>
          </a:prstGeom>
        </p:spPr>
        <p:txBody>
          <a:bodyPr wrap="square">
            <a:spAutoFit/>
          </a:bodyPr>
          <a:lstStyle/>
          <a:p>
            <a:r>
              <a:rPr lang="es-ES" sz="1400" dirty="0">
                <a:hlinkClick r:id="rId5"/>
              </a:rPr>
              <a:t>https://cybermap.kaspersky.com/es/</a:t>
            </a:r>
            <a:endParaRPr lang="es-ES" sz="1400" dirty="0"/>
          </a:p>
        </p:txBody>
      </p:sp>
    </p:spTree>
    <p:extLst>
      <p:ext uri="{BB962C8B-B14F-4D97-AF65-F5344CB8AC3E}">
        <p14:creationId xmlns:p14="http://schemas.microsoft.com/office/powerpoint/2010/main" val="5551421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457200" y="1408112"/>
            <a:ext cx="5540375" cy="3692525"/>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372200" y="3475037"/>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09</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2" name="3 Marcador de contenido"/>
          <p:cNvSpPr>
            <a:spLocks noGrp="1"/>
          </p:cNvSpPr>
          <p:nvPr/>
        </p:nvSpPr>
        <p:spPr>
          <a:xfrm>
            <a:off x="5951240" y="1358093"/>
            <a:ext cx="3038212" cy="2796258"/>
          </a:xfrm>
          <a:prstGeom prst="rect">
            <a:avLst/>
          </a:prstGeom>
          <a:noFill/>
          <a:ln>
            <a:noFill/>
          </a:ln>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4000" b="1" dirty="0">
                <a:solidFill>
                  <a:srgbClr val="DD3137"/>
                </a:solidFill>
                <a:latin typeface="Calibri" panose="020F0502020204030204" pitchFamily="34" charset="0"/>
              </a:rPr>
              <a:t>Cuide</a:t>
            </a:r>
            <a:r>
              <a:rPr lang="es-ES" sz="4000" dirty="0">
                <a:solidFill>
                  <a:srgbClr val="DD3137"/>
                </a:solidFill>
              </a:rPr>
              <a:t> </a:t>
            </a:r>
            <a:r>
              <a:rPr lang="es-ES" sz="4000" dirty="0">
                <a:solidFill>
                  <a:schemeClr val="tx1">
                    <a:lumMod val="65000"/>
                    <a:lumOff val="35000"/>
                  </a:schemeClr>
                </a:solidFill>
              </a:rPr>
              <a:t>sus relaciones sociales</a:t>
            </a:r>
          </a:p>
          <a:p>
            <a:endParaRPr lang="es-ES" sz="4000" dirty="0">
              <a:solidFill>
                <a:schemeClr val="tx1">
                  <a:lumMod val="65000"/>
                  <a:lumOff val="35000"/>
                </a:schemeClr>
              </a:solidFill>
            </a:endParaRPr>
          </a:p>
        </p:txBody>
      </p:sp>
    </p:spTree>
    <p:extLst>
      <p:ext uri="{BB962C8B-B14F-4D97-AF65-F5344CB8AC3E}">
        <p14:creationId xmlns:p14="http://schemas.microsoft.com/office/powerpoint/2010/main" val="1907256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sz="quarter" idx="11"/>
          </p:nvPr>
        </p:nvSpPr>
        <p:spPr/>
        <p:txBody>
          <a:bodyPr/>
          <a:lstStyle/>
          <a:p>
            <a:r>
              <a:rPr lang="es-ES" dirty="0"/>
              <a:t>Síntomas del uso excesivo de las TIC</a:t>
            </a:r>
          </a:p>
        </p:txBody>
      </p:sp>
      <p:sp>
        <p:nvSpPr>
          <p:cNvPr id="7" name="6 Triángulo isósceles"/>
          <p:cNvSpPr/>
          <p:nvPr/>
        </p:nvSpPr>
        <p:spPr>
          <a:xfrm>
            <a:off x="2309018" y="1052736"/>
            <a:ext cx="4525963" cy="4525963"/>
          </a:xfrm>
          <a:prstGeom prst="triangle">
            <a:avLst/>
          </a:prstGeom>
          <a:solidFill>
            <a:srgbClr val="DD3137"/>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grpSp>
        <p:nvGrpSpPr>
          <p:cNvPr id="8" name="7 Grupo"/>
          <p:cNvGrpSpPr/>
          <p:nvPr/>
        </p:nvGrpSpPr>
        <p:grpSpPr>
          <a:xfrm>
            <a:off x="1027374" y="2368329"/>
            <a:ext cx="2957567" cy="422495"/>
            <a:chOff x="288030" y="1531704"/>
            <a:chExt cx="2941875" cy="422495"/>
          </a:xfrm>
        </p:grpSpPr>
        <p:sp>
          <p:nvSpPr>
            <p:cNvPr id="27" name="26 Rectángulo redondeado"/>
            <p:cNvSpPr/>
            <p:nvPr/>
          </p:nvSpPr>
          <p:spPr>
            <a:xfrm>
              <a:off x="288030" y="1531704"/>
              <a:ext cx="2941875" cy="422495"/>
            </a:xfrm>
            <a:prstGeom prst="roundRect">
              <a:avLst/>
            </a:prstGeom>
            <a:ln>
              <a:solidFill>
                <a:schemeClr val="accent1"/>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27 Rectángulo"/>
            <p:cNvSpPr/>
            <p:nvPr/>
          </p:nvSpPr>
          <p:spPr>
            <a:xfrm>
              <a:off x="308655" y="1552329"/>
              <a:ext cx="2900625" cy="381245"/>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Negación del problema</a:t>
              </a:r>
            </a:p>
          </p:txBody>
        </p:sp>
      </p:grpSp>
      <p:grpSp>
        <p:nvGrpSpPr>
          <p:cNvPr id="9" name="8 Grupo"/>
          <p:cNvGrpSpPr/>
          <p:nvPr/>
        </p:nvGrpSpPr>
        <p:grpSpPr>
          <a:xfrm>
            <a:off x="1027374" y="3326822"/>
            <a:ext cx="2963323" cy="465013"/>
            <a:chOff x="360048" y="2431551"/>
            <a:chExt cx="2941875" cy="465013"/>
          </a:xfrm>
        </p:grpSpPr>
        <p:sp>
          <p:nvSpPr>
            <p:cNvPr id="25" name="24 Rectángulo redondeado"/>
            <p:cNvSpPr/>
            <p:nvPr/>
          </p:nvSpPr>
          <p:spPr>
            <a:xfrm>
              <a:off x="360048" y="2431551"/>
              <a:ext cx="2941875" cy="465013"/>
            </a:xfrm>
            <a:prstGeom prst="roundRect">
              <a:avLst/>
            </a:prstGeom>
            <a:ln>
              <a:solidFill>
                <a:srgbClr val="92D050"/>
              </a:solid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25 Rectángulo"/>
            <p:cNvSpPr/>
            <p:nvPr/>
          </p:nvSpPr>
          <p:spPr>
            <a:xfrm>
              <a:off x="382748" y="2454251"/>
              <a:ext cx="2896475" cy="41961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Síndrome de abstinencia</a:t>
              </a:r>
            </a:p>
          </p:txBody>
        </p:sp>
      </p:grpSp>
      <p:grpSp>
        <p:nvGrpSpPr>
          <p:cNvPr id="10" name="9 Grupo"/>
          <p:cNvGrpSpPr/>
          <p:nvPr/>
        </p:nvGrpSpPr>
        <p:grpSpPr>
          <a:xfrm>
            <a:off x="4998809" y="4641617"/>
            <a:ext cx="2957567" cy="517649"/>
            <a:chOff x="4464494" y="3941480"/>
            <a:chExt cx="2941875" cy="517649"/>
          </a:xfrm>
        </p:grpSpPr>
        <p:sp>
          <p:nvSpPr>
            <p:cNvPr id="23" name="22 Rectángulo redondeado"/>
            <p:cNvSpPr/>
            <p:nvPr/>
          </p:nvSpPr>
          <p:spPr>
            <a:xfrm>
              <a:off x="4464494" y="3941480"/>
              <a:ext cx="2941875" cy="517649"/>
            </a:xfrm>
            <a:prstGeom prst="roundRect">
              <a:avLst/>
            </a:prstGeom>
            <a:ln>
              <a:solidFill>
                <a:srgbClr val="7030A0"/>
              </a:solidFill>
            </a:ln>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23 Rectángulo"/>
            <p:cNvSpPr/>
            <p:nvPr/>
          </p:nvSpPr>
          <p:spPr>
            <a:xfrm>
              <a:off x="4489764" y="3966750"/>
              <a:ext cx="2891335" cy="467109"/>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Necesidad de + tiempo (Tolerancia)</a:t>
              </a:r>
            </a:p>
          </p:txBody>
        </p:sp>
      </p:grpSp>
      <p:grpSp>
        <p:nvGrpSpPr>
          <p:cNvPr id="11" name="10 Grupo"/>
          <p:cNvGrpSpPr/>
          <p:nvPr/>
        </p:nvGrpSpPr>
        <p:grpSpPr>
          <a:xfrm>
            <a:off x="1027373" y="4323830"/>
            <a:ext cx="2957567" cy="424482"/>
            <a:chOff x="0" y="3456385"/>
            <a:chExt cx="2941875" cy="424482"/>
          </a:xfrm>
        </p:grpSpPr>
        <p:sp>
          <p:nvSpPr>
            <p:cNvPr id="21" name="20 Rectángulo redondeado"/>
            <p:cNvSpPr/>
            <p:nvPr/>
          </p:nvSpPr>
          <p:spPr>
            <a:xfrm>
              <a:off x="0" y="3456385"/>
              <a:ext cx="2941875" cy="424482"/>
            </a:xfrm>
            <a:prstGeom prst="roundRect">
              <a:avLst/>
            </a:prstGeom>
            <a:ln>
              <a:solidFill>
                <a:srgbClr val="00B0F0"/>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21 Rectángulo"/>
            <p:cNvSpPr/>
            <p:nvPr/>
          </p:nvSpPr>
          <p:spPr>
            <a:xfrm>
              <a:off x="20722" y="3477107"/>
              <a:ext cx="2900431" cy="38303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Ansia, necesidad incontrolable</a:t>
              </a:r>
            </a:p>
          </p:txBody>
        </p:sp>
      </p:grpSp>
      <p:grpSp>
        <p:nvGrpSpPr>
          <p:cNvPr id="12" name="11 Grupo"/>
          <p:cNvGrpSpPr/>
          <p:nvPr/>
        </p:nvGrpSpPr>
        <p:grpSpPr>
          <a:xfrm>
            <a:off x="4998809" y="3691729"/>
            <a:ext cx="2957567" cy="523178"/>
            <a:chOff x="4614706" y="2835992"/>
            <a:chExt cx="2941875" cy="523178"/>
          </a:xfrm>
        </p:grpSpPr>
        <p:sp>
          <p:nvSpPr>
            <p:cNvPr id="19" name="18 Rectángulo redondeado"/>
            <p:cNvSpPr/>
            <p:nvPr/>
          </p:nvSpPr>
          <p:spPr>
            <a:xfrm>
              <a:off x="4614706" y="2835992"/>
              <a:ext cx="2941875" cy="523178"/>
            </a:xfrm>
            <a:prstGeom prst="roundRect">
              <a:avLst/>
            </a:prstGeom>
            <a:ln>
              <a:solidFill>
                <a:srgbClr val="FFC000"/>
              </a:solidFill>
            </a:ln>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19 Rectángulo"/>
            <p:cNvSpPr/>
            <p:nvPr/>
          </p:nvSpPr>
          <p:spPr>
            <a:xfrm>
              <a:off x="4640245" y="2861531"/>
              <a:ext cx="2890797" cy="47210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Descuido y abandono de intereses y relaciones previas</a:t>
              </a:r>
            </a:p>
          </p:txBody>
        </p:sp>
      </p:grpSp>
      <p:grpSp>
        <p:nvGrpSpPr>
          <p:cNvPr id="13" name="12 Grupo"/>
          <p:cNvGrpSpPr/>
          <p:nvPr/>
        </p:nvGrpSpPr>
        <p:grpSpPr>
          <a:xfrm>
            <a:off x="4998809" y="2790824"/>
            <a:ext cx="2941875" cy="479268"/>
            <a:chOff x="4289688" y="1841312"/>
            <a:chExt cx="2941875" cy="479268"/>
          </a:xfrm>
        </p:grpSpPr>
        <p:sp>
          <p:nvSpPr>
            <p:cNvPr id="17" name="16 Rectángulo redondeado"/>
            <p:cNvSpPr/>
            <p:nvPr/>
          </p:nvSpPr>
          <p:spPr>
            <a:xfrm>
              <a:off x="4289688" y="1841312"/>
              <a:ext cx="2941875" cy="479268"/>
            </a:xfrm>
            <a:prstGeom prst="roundRect">
              <a:avLst/>
            </a:prstGeom>
            <a:ln>
              <a:solidFill>
                <a:srgbClr val="DD3137"/>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313084" y="1864708"/>
              <a:ext cx="2895083" cy="43247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Malestar e irritabilidad</a:t>
              </a:r>
            </a:p>
          </p:txBody>
        </p:sp>
      </p:grpSp>
      <p:grpSp>
        <p:nvGrpSpPr>
          <p:cNvPr id="14" name="13 Grupo"/>
          <p:cNvGrpSpPr/>
          <p:nvPr/>
        </p:nvGrpSpPr>
        <p:grpSpPr>
          <a:xfrm>
            <a:off x="4998809" y="1803550"/>
            <a:ext cx="2957567" cy="561304"/>
            <a:chOff x="3982424" y="723943"/>
            <a:chExt cx="3744390" cy="561304"/>
          </a:xfrm>
        </p:grpSpPr>
        <p:sp>
          <p:nvSpPr>
            <p:cNvPr id="15" name="14 Rectángulo redondeado"/>
            <p:cNvSpPr/>
            <p:nvPr/>
          </p:nvSpPr>
          <p:spPr>
            <a:xfrm>
              <a:off x="3982424" y="723943"/>
              <a:ext cx="3744390" cy="561304"/>
            </a:xfrm>
            <a:prstGeom prst="roundRect">
              <a:avLst/>
            </a:prstGeom>
            <a:ln>
              <a:solidFill>
                <a:srgbClr val="92D050"/>
              </a:solid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15 Rectángulo"/>
            <p:cNvSpPr/>
            <p:nvPr/>
          </p:nvSpPr>
          <p:spPr>
            <a:xfrm>
              <a:off x="4009825" y="751344"/>
              <a:ext cx="3689588" cy="50650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Descontrol progresivo de la propia conducta</a:t>
              </a:r>
            </a:p>
          </p:txBody>
        </p:sp>
      </p:grpSp>
      <p:sp>
        <p:nvSpPr>
          <p:cNvPr id="29" name="Título 28"/>
          <p:cNvSpPr>
            <a:spLocks noGrp="1"/>
          </p:cNvSpPr>
          <p:nvPr>
            <p:ph type="title"/>
          </p:nvPr>
        </p:nvSpPr>
        <p:spPr/>
        <p:txBody>
          <a:bodyPr/>
          <a:lstStyle/>
          <a:p>
            <a:r>
              <a:rPr lang="es-ES" dirty="0"/>
              <a:t>Síntomas ADICCIÓN</a:t>
            </a:r>
          </a:p>
        </p:txBody>
      </p:sp>
    </p:spTree>
    <p:extLst>
      <p:ext uri="{BB962C8B-B14F-4D97-AF65-F5344CB8AC3E}">
        <p14:creationId xmlns:p14="http://schemas.microsoft.com/office/powerpoint/2010/main" val="886706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E968E7-2E62-45CD-9300-4B7D67127607}"/>
              </a:ext>
            </a:extLst>
          </p:cNvPr>
          <p:cNvSpPr>
            <a:spLocks noGrp="1"/>
          </p:cNvSpPr>
          <p:nvPr>
            <p:ph type="title"/>
          </p:nvPr>
        </p:nvSpPr>
        <p:spPr/>
        <p:txBody>
          <a:bodyPr/>
          <a:lstStyle/>
          <a:p>
            <a:r>
              <a:rPr lang="es-ES" dirty="0" err="1"/>
              <a:t>Tips</a:t>
            </a:r>
            <a:r>
              <a:rPr lang="es-ES" dirty="0"/>
              <a:t> para todos</a:t>
            </a:r>
          </a:p>
        </p:txBody>
      </p:sp>
      <p:sp>
        <p:nvSpPr>
          <p:cNvPr id="3" name="Marcador de texto 2">
            <a:extLst>
              <a:ext uri="{FF2B5EF4-FFF2-40B4-BE49-F238E27FC236}">
                <a16:creationId xmlns:a16="http://schemas.microsoft.com/office/drawing/2014/main" id="{44045F4F-1C4B-4DB0-81E8-AAD89BB10B1D}"/>
              </a:ext>
            </a:extLst>
          </p:cNvPr>
          <p:cNvSpPr>
            <a:spLocks noGrp="1"/>
          </p:cNvSpPr>
          <p:nvPr>
            <p:ph type="body" sz="quarter" idx="11"/>
          </p:nvPr>
        </p:nvSpPr>
        <p:spPr/>
        <p:txBody>
          <a:bodyPr/>
          <a:lstStyle/>
          <a:p>
            <a:endParaRPr lang="es-ES"/>
          </a:p>
        </p:txBody>
      </p:sp>
      <p:sp>
        <p:nvSpPr>
          <p:cNvPr id="4" name="Rectángulo 3">
            <a:extLst>
              <a:ext uri="{FF2B5EF4-FFF2-40B4-BE49-F238E27FC236}">
                <a16:creationId xmlns:a16="http://schemas.microsoft.com/office/drawing/2014/main" id="{7A7BC26B-10FA-427F-AA31-8C2DAA7D35F9}"/>
              </a:ext>
            </a:extLst>
          </p:cNvPr>
          <p:cNvSpPr/>
          <p:nvPr/>
        </p:nvSpPr>
        <p:spPr>
          <a:xfrm>
            <a:off x="827584" y="980728"/>
            <a:ext cx="7488832" cy="5017527"/>
          </a:xfrm>
          <a:prstGeom prst="rect">
            <a:avLst/>
          </a:prstGeom>
        </p:spPr>
        <p:txBody>
          <a:bodyPr wrap="square">
            <a:spAutoFit/>
          </a:bodyPr>
          <a:lstStyle/>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El móvil nunca en la mesa cuando comes o has quedado (silenciado)</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No uses tu móvil en la cama (Descanso – Seguridad)</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Modo avión mientras duermes o en momentos de estudio (fuera de la habitación)</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Nunca en el coche</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Un sitio para dejarlo que no te distraiga</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Activar modo emergencia o nocturno</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Usa otros dispositivos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Sincroniza el email de forma manual</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Borra apps estúpidas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Desactiva las notificaciones de redes sociales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Silencia los grupos de </a:t>
            </a:r>
            <a:r>
              <a:rPr lang="es-ES" sz="1600" dirty="0" err="1">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Whatsapp</a:t>
            </a:r>
            <a:endPar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Desactiva la marca azul</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Intenta llamar antes que mandar mensajes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Quita del escritorio del móvil las apps que más te distraen</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Deja tu móvil en otras manos.</a:t>
            </a:r>
          </a:p>
          <a:p>
            <a:pPr marL="342900" lvl="0" indent="-342900">
              <a:lnSpc>
                <a:spcPct val="115000"/>
              </a:lnSpc>
              <a:spcAft>
                <a:spcPts val="100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Paciencia y autocontrol</a:t>
            </a:r>
          </a:p>
          <a:p>
            <a:pPr lvl="0" algn="ctr">
              <a:lnSpc>
                <a:spcPct val="115000"/>
              </a:lnSpc>
              <a:spcAft>
                <a:spcPts val="1000"/>
              </a:spcAft>
            </a:pPr>
            <a:endPar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movil-distraccion">
            <a:extLst>
              <a:ext uri="{FF2B5EF4-FFF2-40B4-BE49-F238E27FC236}">
                <a16:creationId xmlns:a16="http://schemas.microsoft.com/office/drawing/2014/main" id="{04FA6FD1-2D39-4C01-A596-4287AA66F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133" y="2276872"/>
            <a:ext cx="3107193"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705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Recursos para la educación digital</a:t>
            </a:r>
          </a:p>
        </p:txBody>
      </p:sp>
      <p:sp>
        <p:nvSpPr>
          <p:cNvPr id="3" name="2 Marcador de contenido"/>
          <p:cNvSpPr>
            <a:spLocks noGrp="1"/>
          </p:cNvSpPr>
          <p:nvPr>
            <p:ph sz="quarter" idx="10"/>
          </p:nvPr>
        </p:nvSpPr>
        <p:spPr/>
        <p:txBody>
          <a:bodyPr>
            <a:noAutofit/>
          </a:bodyPr>
          <a:lstStyle/>
          <a:p>
            <a:pPr marL="273050" lvl="0" indent="-273050">
              <a:spcAft>
                <a:spcPts val="1200"/>
              </a:spcAft>
              <a:buClr>
                <a:schemeClr val="tx1">
                  <a:lumMod val="65000"/>
                  <a:lumOff val="35000"/>
                </a:schemeClr>
              </a:buClr>
            </a:pPr>
            <a:r>
              <a:rPr lang="es-ES" sz="2200" dirty="0">
                <a:solidFill>
                  <a:srgbClr val="0070C0"/>
                </a:solidFill>
                <a:hlinkClick r:id="rId3"/>
              </a:rPr>
              <a:t>Guía para el uso seguro y responsable de Internet por los menores. Itinerario de Mediación Parental</a:t>
            </a:r>
            <a:r>
              <a:rPr lang="es-ES" sz="2200" dirty="0"/>
              <a:t>. Internet Segura </a:t>
            </a:r>
            <a:r>
              <a:rPr lang="es-ES" sz="2200" dirty="0" err="1"/>
              <a:t>for</a:t>
            </a:r>
            <a:r>
              <a:rPr lang="es-ES" sz="2200" dirty="0"/>
              <a:t> </a:t>
            </a:r>
            <a:r>
              <a:rPr lang="es-ES" sz="2200" dirty="0" err="1"/>
              <a:t>Kids</a:t>
            </a:r>
            <a:r>
              <a:rPr lang="es-ES" sz="2200" dirty="0"/>
              <a:t> (IS4K)</a:t>
            </a:r>
          </a:p>
          <a:p>
            <a:pPr marL="273050" lvl="0" indent="-273050">
              <a:spcAft>
                <a:spcPts val="1200"/>
              </a:spcAft>
              <a:buClr>
                <a:schemeClr val="tx1">
                  <a:lumMod val="65000"/>
                  <a:lumOff val="35000"/>
                </a:schemeClr>
              </a:buClr>
            </a:pPr>
            <a:r>
              <a:rPr lang="es-ES" sz="2200" dirty="0">
                <a:solidFill>
                  <a:srgbClr val="0070C0"/>
                </a:solidFill>
                <a:hlinkClick r:id="rId4"/>
              </a:rPr>
              <a:t>Monográfico sobre Mediación Parental</a:t>
            </a:r>
            <a:r>
              <a:rPr lang="es-ES" sz="2200" dirty="0"/>
              <a:t>. Red.es</a:t>
            </a:r>
          </a:p>
          <a:p>
            <a:pPr marL="273050" lvl="0" indent="-273050">
              <a:spcAft>
                <a:spcPts val="1200"/>
              </a:spcAft>
              <a:buClr>
                <a:schemeClr val="tx1">
                  <a:lumMod val="65000"/>
                  <a:lumOff val="35000"/>
                </a:schemeClr>
              </a:buClr>
            </a:pPr>
            <a:r>
              <a:rPr lang="es-ES" sz="2200" dirty="0">
                <a:solidFill>
                  <a:srgbClr val="0070C0"/>
                </a:solidFill>
                <a:hlinkClick r:id="rId5"/>
              </a:rPr>
              <a:t>Artículo “Orden en casa, cada miembro de la familia con su cuenta de usuario</a:t>
            </a:r>
            <a:r>
              <a:rPr lang="es-ES" sz="2200" dirty="0"/>
              <a:t>.  Oficina de Seguridad del Internauta</a:t>
            </a:r>
          </a:p>
          <a:p>
            <a:pPr marL="273050" indent="-273050">
              <a:spcAft>
                <a:spcPts val="1200"/>
              </a:spcAft>
              <a:buClr>
                <a:schemeClr val="tx1">
                  <a:lumMod val="65000"/>
                  <a:lumOff val="35000"/>
                </a:schemeClr>
              </a:buClr>
            </a:pPr>
            <a:r>
              <a:rPr lang="es-ES" sz="2200" dirty="0">
                <a:solidFill>
                  <a:srgbClr val="0070C0"/>
                </a:solidFill>
                <a:hlinkClick r:id="rId6"/>
              </a:rPr>
              <a:t>Contrato </a:t>
            </a:r>
            <a:r>
              <a:rPr lang="es-ES" sz="2200" dirty="0">
                <a:solidFill>
                  <a:srgbClr val="0070C0"/>
                </a:solidFill>
                <a:hlinkClick r:id="rId7"/>
              </a:rPr>
              <a:t>FAMILIAR </a:t>
            </a:r>
            <a:r>
              <a:rPr lang="es-ES" sz="2200" dirty="0">
                <a:solidFill>
                  <a:srgbClr val="0070C0"/>
                </a:solidFill>
                <a:hlinkClick r:id="rId6"/>
              </a:rPr>
              <a:t>para el BUEN USO de una TABLET</a:t>
            </a:r>
            <a:r>
              <a:rPr lang="es-ES" sz="2200" dirty="0"/>
              <a:t>. Internet Segura </a:t>
            </a:r>
            <a:r>
              <a:rPr lang="es-ES" sz="2200" dirty="0" err="1"/>
              <a:t>for</a:t>
            </a:r>
            <a:r>
              <a:rPr lang="es-ES" sz="2200" dirty="0"/>
              <a:t> </a:t>
            </a:r>
            <a:r>
              <a:rPr lang="es-ES" sz="2200" dirty="0" err="1"/>
              <a:t>Kids</a:t>
            </a:r>
            <a:r>
              <a:rPr lang="es-ES" sz="2200" dirty="0"/>
              <a:t> (IS4K)</a:t>
            </a:r>
          </a:p>
          <a:p>
            <a:pPr marL="273050" indent="-273050">
              <a:spcAft>
                <a:spcPts val="1200"/>
              </a:spcAft>
              <a:buClr>
                <a:schemeClr val="tx1">
                  <a:lumMod val="65000"/>
                  <a:lumOff val="35000"/>
                </a:schemeClr>
              </a:buClr>
            </a:pPr>
            <a:r>
              <a:rPr lang="es-ES" sz="2200" dirty="0">
                <a:solidFill>
                  <a:srgbClr val="0070C0"/>
                </a:solidFill>
                <a:hlinkClick r:id="rId8"/>
              </a:rPr>
              <a:t>Blog</a:t>
            </a:r>
            <a:r>
              <a:rPr lang="es-ES" sz="2200" dirty="0"/>
              <a:t>. Internet Segura </a:t>
            </a:r>
            <a:r>
              <a:rPr lang="es-ES" sz="2200" dirty="0" err="1"/>
              <a:t>for</a:t>
            </a:r>
            <a:r>
              <a:rPr lang="es-ES" sz="2200" dirty="0"/>
              <a:t> </a:t>
            </a:r>
            <a:r>
              <a:rPr lang="es-ES" sz="2200" dirty="0" err="1"/>
              <a:t>Kids</a:t>
            </a:r>
            <a:r>
              <a:rPr lang="es-ES" sz="2200" dirty="0"/>
              <a:t> (IS4K)</a:t>
            </a:r>
          </a:p>
        </p:txBody>
      </p:sp>
      <p:sp>
        <p:nvSpPr>
          <p:cNvPr id="8" name="Marcador de texto 7"/>
          <p:cNvSpPr>
            <a:spLocks noGrp="1"/>
          </p:cNvSpPr>
          <p:nvPr>
            <p:ph type="body" sz="quarter" idx="11"/>
          </p:nvPr>
        </p:nvSpPr>
        <p:spPr/>
        <p:txBody>
          <a:bodyPr/>
          <a:lstStyle/>
          <a:p>
            <a:r>
              <a:rPr lang="es-ES" dirty="0"/>
              <a:t>Recursos para la educación digital</a:t>
            </a:r>
          </a:p>
        </p:txBody>
      </p:sp>
    </p:spTree>
    <p:extLst>
      <p:ext uri="{BB962C8B-B14F-4D97-AF65-F5344CB8AC3E}">
        <p14:creationId xmlns:p14="http://schemas.microsoft.com/office/powerpoint/2010/main" val="3300021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4"/>
          <p:cNvPicPr>
            <a:picLocks noChangeAspect="1"/>
          </p:cNvPicPr>
          <p:nvPr/>
        </p:nvPicPr>
        <p:blipFill>
          <a:blip r:embed="rId3" cstate="print">
            <a:extLst>
              <a:ext uri="{28A0092B-C50C-407E-A947-70E740481C1C}">
                <a14:useLocalDpi xmlns:a14="http://schemas.microsoft.com/office/drawing/2010/main" val="0"/>
              </a:ext>
            </a:extLst>
          </a:blip>
          <a:srcRect t="12333" b="12333"/>
          <a:stretch>
            <a:fillRect/>
          </a:stretch>
        </p:blipFill>
        <p:spPr>
          <a:xfrm>
            <a:off x="899592" y="4377516"/>
            <a:ext cx="2203648" cy="1652736"/>
          </a:xfrm>
          <a:prstGeom prst="rect">
            <a:avLst/>
          </a:prstGeom>
        </p:spPr>
      </p:pic>
      <p:sp>
        <p:nvSpPr>
          <p:cNvPr id="9" name="Título 8"/>
          <p:cNvSpPr>
            <a:spLocks noGrp="1"/>
          </p:cNvSpPr>
          <p:nvPr>
            <p:ph type="title"/>
          </p:nvPr>
        </p:nvSpPr>
        <p:spPr/>
        <p:txBody>
          <a:bodyPr/>
          <a:lstStyle/>
          <a:p>
            <a:r>
              <a:rPr lang="es-ES" dirty="0"/>
              <a:t>Recursos para la educación digital</a:t>
            </a:r>
          </a:p>
        </p:txBody>
      </p:sp>
      <p:sp>
        <p:nvSpPr>
          <p:cNvPr id="3" name="2 Marcador de contenido"/>
          <p:cNvSpPr>
            <a:spLocks noGrp="1"/>
          </p:cNvSpPr>
          <p:nvPr>
            <p:ph sz="quarter" idx="10"/>
          </p:nvPr>
        </p:nvSpPr>
        <p:spPr/>
        <p:txBody>
          <a:bodyPr>
            <a:normAutofit/>
          </a:bodyPr>
          <a:lstStyle/>
          <a:p>
            <a:pPr marL="273050" indent="-273050">
              <a:spcAft>
                <a:spcPts val="1200"/>
              </a:spcAft>
              <a:buClr>
                <a:schemeClr val="tx1">
                  <a:lumMod val="65000"/>
                  <a:lumOff val="35000"/>
                </a:schemeClr>
              </a:buClr>
            </a:pPr>
            <a:r>
              <a:rPr lang="es-ES" sz="2200" dirty="0">
                <a:solidFill>
                  <a:srgbClr val="0070C0"/>
                </a:solidFill>
                <a:hlinkClick r:id="rId4"/>
              </a:rPr>
              <a:t>Herramientas de control parental</a:t>
            </a:r>
            <a:r>
              <a:rPr lang="es-ES" sz="2200" dirty="0"/>
              <a:t>. Internet Segura </a:t>
            </a:r>
            <a:r>
              <a:rPr lang="es-ES" sz="2200" dirty="0" err="1"/>
              <a:t>for</a:t>
            </a:r>
            <a:r>
              <a:rPr lang="es-ES" sz="2200" dirty="0"/>
              <a:t> </a:t>
            </a:r>
            <a:r>
              <a:rPr lang="es-ES" sz="2200" dirty="0" err="1"/>
              <a:t>Kids</a:t>
            </a:r>
            <a:r>
              <a:rPr lang="es-ES" sz="2200" dirty="0"/>
              <a:t> (IS4K)</a:t>
            </a:r>
          </a:p>
          <a:p>
            <a:pPr marL="0" lvl="0" indent="0">
              <a:buClr>
                <a:schemeClr val="tx1">
                  <a:lumMod val="65000"/>
                  <a:lumOff val="35000"/>
                </a:schemeClr>
              </a:buClr>
              <a:buNone/>
            </a:pPr>
            <a:endParaRPr lang="es-ES" sz="2200" dirty="0">
              <a:solidFill>
                <a:srgbClr val="0070C0"/>
              </a:solidFill>
            </a:endParaRPr>
          </a:p>
          <a:p>
            <a:pPr marL="171450" lvl="0" indent="-171450">
              <a:buClr>
                <a:schemeClr val="tx1">
                  <a:lumMod val="65000"/>
                  <a:lumOff val="35000"/>
                </a:schemeClr>
              </a:buClr>
            </a:pPr>
            <a:r>
              <a:rPr lang="es-ES" sz="2200" dirty="0">
                <a:solidFill>
                  <a:srgbClr val="0070C0"/>
                </a:solidFill>
                <a:hlinkClick r:id="rId5"/>
              </a:rPr>
              <a:t>Herramientas para la protección de tus dispositivos</a:t>
            </a:r>
            <a:r>
              <a:rPr lang="es-ES" sz="2200" dirty="0"/>
              <a:t>. Oficina de Seguridad del Internauta</a:t>
            </a:r>
          </a:p>
          <a:p>
            <a:pPr marL="171450" lvl="0" indent="-171450">
              <a:buClr>
                <a:schemeClr val="tx1">
                  <a:lumMod val="65000"/>
                  <a:lumOff val="35000"/>
                </a:schemeClr>
              </a:buClr>
            </a:pPr>
            <a:endParaRPr lang="es-ES" sz="2200" dirty="0">
              <a:solidFill>
                <a:srgbClr val="0070C0"/>
              </a:solidFill>
            </a:endParaRPr>
          </a:p>
          <a:p>
            <a:pPr marL="171450" lvl="0" indent="-171450">
              <a:buClr>
                <a:schemeClr val="tx1">
                  <a:lumMod val="65000"/>
                  <a:lumOff val="35000"/>
                </a:schemeClr>
              </a:buClr>
            </a:pPr>
            <a:r>
              <a:rPr lang="es-ES" sz="2200" dirty="0">
                <a:solidFill>
                  <a:srgbClr val="0070C0"/>
                </a:solidFill>
                <a:hlinkClick r:id="rId6"/>
              </a:rPr>
              <a:t>Formulario de alta de incidentes</a:t>
            </a:r>
            <a:r>
              <a:rPr lang="es-ES" sz="2200" dirty="0"/>
              <a:t>. Oficina de Seguridad del Internauta</a:t>
            </a:r>
          </a:p>
        </p:txBody>
      </p:sp>
      <p:sp>
        <p:nvSpPr>
          <p:cNvPr id="10" name="Marcador de texto 9"/>
          <p:cNvSpPr>
            <a:spLocks noGrp="1"/>
          </p:cNvSpPr>
          <p:nvPr>
            <p:ph type="body" sz="quarter" idx="11"/>
          </p:nvPr>
        </p:nvSpPr>
        <p:spPr/>
        <p:txBody>
          <a:bodyPr/>
          <a:lstStyle/>
          <a:p>
            <a:r>
              <a:rPr lang="es-ES" dirty="0"/>
              <a:t>Recursos para la educación digital</a:t>
            </a:r>
          </a:p>
        </p:txBody>
      </p:sp>
      <p:sp>
        <p:nvSpPr>
          <p:cNvPr id="7" name="Marcador de texto 6"/>
          <p:cNvSpPr txBox="1">
            <a:spLocks/>
          </p:cNvSpPr>
          <p:nvPr/>
        </p:nvSpPr>
        <p:spPr>
          <a:xfrm>
            <a:off x="2474576" y="4441082"/>
            <a:ext cx="5769832" cy="129217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2400" b="1" dirty="0">
                <a:solidFill>
                  <a:schemeClr val="tx1">
                    <a:lumMod val="65000"/>
                    <a:lumOff val="35000"/>
                  </a:schemeClr>
                </a:solidFill>
              </a:rPr>
              <a:t>Canal de ayuda de OSI</a:t>
            </a:r>
          </a:p>
          <a:p>
            <a:pPr algn="ctr"/>
            <a:r>
              <a:rPr lang="es-ES" sz="2400" dirty="0">
                <a:solidFill>
                  <a:schemeClr val="tx1">
                    <a:lumMod val="65000"/>
                    <a:lumOff val="35000"/>
                  </a:schemeClr>
                </a:solidFill>
                <a:hlinkClick r:id="rId7"/>
              </a:rPr>
              <a:t>Contacto OSI</a:t>
            </a:r>
            <a:endParaRPr lang="es-ES" sz="2400" dirty="0">
              <a:solidFill>
                <a:schemeClr val="tx1">
                  <a:lumMod val="65000"/>
                  <a:lumOff val="35000"/>
                </a:schemeClr>
              </a:solidFill>
            </a:endParaRPr>
          </a:p>
          <a:p>
            <a:pPr algn="ctr"/>
            <a:r>
              <a:rPr lang="es-ES" sz="2400" dirty="0">
                <a:solidFill>
                  <a:schemeClr val="tx1">
                    <a:lumMod val="65000"/>
                    <a:lumOff val="35000"/>
                  </a:schemeClr>
                </a:solidFill>
              </a:rPr>
              <a:t>Teléfono: </a:t>
            </a:r>
            <a:r>
              <a:rPr lang="es-ES" sz="2400" b="1" dirty="0">
                <a:solidFill>
                  <a:schemeClr val="tx1">
                    <a:lumMod val="65000"/>
                    <a:lumOff val="35000"/>
                  </a:schemeClr>
                </a:solidFill>
              </a:rPr>
              <a:t>901 111 121</a:t>
            </a:r>
            <a:br>
              <a:rPr lang="es-ES" sz="2400" b="1" dirty="0">
                <a:solidFill>
                  <a:schemeClr val="tx1">
                    <a:lumMod val="65000"/>
                    <a:lumOff val="35000"/>
                  </a:schemeClr>
                </a:solidFill>
              </a:rPr>
            </a:br>
            <a:r>
              <a:rPr lang="es-ES" sz="2400" b="1" dirty="0">
                <a:solidFill>
                  <a:schemeClr val="tx1">
                    <a:lumMod val="65000"/>
                    <a:lumOff val="35000"/>
                  </a:schemeClr>
                </a:solidFill>
              </a:rPr>
              <a:t>Ciberacoso: 900 018 018</a:t>
            </a:r>
          </a:p>
          <a:p>
            <a:pPr algn="ctr"/>
            <a:r>
              <a:rPr lang="es-ES" sz="2400" b="1" dirty="0">
                <a:solidFill>
                  <a:schemeClr val="tx1">
                    <a:lumMod val="65000"/>
                    <a:lumOff val="35000"/>
                  </a:schemeClr>
                </a:solidFill>
              </a:rPr>
              <a:t>Teléfono IS4K: </a:t>
            </a:r>
            <a:r>
              <a:rPr lang="es-ES" dirty="0"/>
              <a:t>900 116 117</a:t>
            </a:r>
          </a:p>
          <a:p>
            <a:pPr algn="ctr"/>
            <a:endParaRPr lang="es-ES" sz="2400" b="1" dirty="0">
              <a:solidFill>
                <a:schemeClr val="tx1">
                  <a:lumMod val="65000"/>
                  <a:lumOff val="35000"/>
                </a:schemeClr>
              </a:solidFill>
            </a:endParaRPr>
          </a:p>
        </p:txBody>
      </p:sp>
    </p:spTree>
    <p:extLst>
      <p:ext uri="{BB962C8B-B14F-4D97-AF65-F5344CB8AC3E}">
        <p14:creationId xmlns:p14="http://schemas.microsoft.com/office/powerpoint/2010/main" val="3716104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Líneas de ayuda y denuncia</a:t>
            </a:r>
          </a:p>
        </p:txBody>
      </p:sp>
      <p:sp>
        <p:nvSpPr>
          <p:cNvPr id="3" name="2 Marcador de contenido"/>
          <p:cNvSpPr>
            <a:spLocks noGrp="1"/>
          </p:cNvSpPr>
          <p:nvPr>
            <p:ph sz="quarter" idx="10"/>
          </p:nvPr>
        </p:nvSpPr>
        <p:spPr/>
        <p:txBody>
          <a:bodyPr>
            <a:normAutofit fontScale="92500" lnSpcReduction="10000"/>
          </a:bodyPr>
          <a:lstStyle/>
          <a:p>
            <a:pPr marL="171450" lvl="0" indent="-171450">
              <a:buNone/>
            </a:pPr>
            <a:r>
              <a:rPr lang="es-ES" sz="2600" b="1" dirty="0"/>
              <a:t>Líneas de ayuda:</a:t>
            </a:r>
          </a:p>
          <a:p>
            <a:r>
              <a:rPr lang="es-ES" sz="2600" dirty="0">
                <a:hlinkClick r:id="rId3"/>
              </a:rPr>
              <a:t>Pantallas Amigas</a:t>
            </a:r>
            <a:r>
              <a:rPr lang="es-ES" sz="2600" dirty="0"/>
              <a:t>: www.pantallasamigas.net </a:t>
            </a:r>
          </a:p>
          <a:p>
            <a:r>
              <a:rPr lang="es-ES" sz="2600" dirty="0">
                <a:hlinkClick r:id="rId4"/>
              </a:rPr>
              <a:t>Fundación ANAR</a:t>
            </a:r>
            <a:r>
              <a:rPr lang="es-ES" sz="2600" dirty="0"/>
              <a:t>: www.anar.org</a:t>
            </a:r>
          </a:p>
          <a:p>
            <a:r>
              <a:rPr lang="es-ES" sz="2600" dirty="0">
                <a:hlinkClick r:id="rId5"/>
              </a:rPr>
              <a:t>Padres 2.0 (ONG)</a:t>
            </a:r>
            <a:r>
              <a:rPr lang="es-ES" sz="2600" dirty="0"/>
              <a:t>: www.padres20.org </a:t>
            </a:r>
          </a:p>
          <a:p>
            <a:endParaRPr lang="es-ES" sz="2600" dirty="0"/>
          </a:p>
          <a:p>
            <a:pPr marL="171450" lvl="0" indent="-171450">
              <a:spcBef>
                <a:spcPts val="0"/>
              </a:spcBef>
              <a:buNone/>
              <a:defRPr/>
            </a:pPr>
            <a:r>
              <a:rPr lang="es-ES" sz="2600" b="1" dirty="0"/>
              <a:t>Denuncias:</a:t>
            </a:r>
          </a:p>
          <a:p>
            <a:r>
              <a:rPr lang="es-ES" sz="2600" dirty="0">
                <a:hlinkClick r:id="rId6"/>
              </a:rPr>
              <a:t>Fiscal de Menores</a:t>
            </a:r>
            <a:r>
              <a:rPr lang="es-ES" sz="2600" dirty="0"/>
              <a:t>: https://goo.gl/G8NcpK </a:t>
            </a:r>
          </a:p>
          <a:p>
            <a:r>
              <a:rPr lang="es-ES" sz="2600" dirty="0">
                <a:hlinkClick r:id="rId7"/>
              </a:rPr>
              <a:t>Policía Nacional</a:t>
            </a:r>
            <a:r>
              <a:rPr lang="es-ES" sz="2600" dirty="0"/>
              <a:t>: www.policia.es</a:t>
            </a:r>
          </a:p>
          <a:p>
            <a:r>
              <a:rPr lang="es-ES" sz="2600" dirty="0">
                <a:hlinkClick r:id="rId8"/>
              </a:rPr>
              <a:t>Guardia Civil</a:t>
            </a:r>
            <a:r>
              <a:rPr lang="es-ES" sz="2600" dirty="0"/>
              <a:t>: www.gdt.guardiacivil.es</a:t>
            </a:r>
          </a:p>
          <a:p>
            <a:r>
              <a:rPr lang="es-ES" sz="2600" dirty="0">
                <a:hlinkClick r:id="rId9"/>
              </a:rPr>
              <a:t>Denuncia Delito informático</a:t>
            </a:r>
            <a:r>
              <a:rPr lang="es-ES" sz="2600" dirty="0"/>
              <a:t>: https://www.gdt.guardiacivil.es/webgdt/pinformar.php</a:t>
            </a:r>
            <a:endParaRPr lang="es-ES" dirty="0"/>
          </a:p>
        </p:txBody>
      </p:sp>
      <p:sp>
        <p:nvSpPr>
          <p:cNvPr id="8" name="Marcador de texto 7"/>
          <p:cNvSpPr>
            <a:spLocks noGrp="1"/>
          </p:cNvSpPr>
          <p:nvPr>
            <p:ph type="body" sz="quarter" idx="11"/>
          </p:nvPr>
        </p:nvSpPr>
        <p:spPr/>
        <p:txBody>
          <a:bodyPr/>
          <a:lstStyle/>
          <a:p>
            <a:r>
              <a:rPr lang="es-ES"/>
              <a:t>Recursos para la educación digital</a:t>
            </a:r>
          </a:p>
        </p:txBody>
      </p:sp>
    </p:spTree>
    <p:extLst>
      <p:ext uri="{BB962C8B-B14F-4D97-AF65-F5344CB8AC3E}">
        <p14:creationId xmlns:p14="http://schemas.microsoft.com/office/powerpoint/2010/main" val="13383179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397337" y="1763422"/>
            <a:ext cx="4629150" cy="3495675"/>
          </a:xfrm>
          <a:prstGeom prst="rect">
            <a:avLst/>
          </a:prstGeom>
        </p:spPr>
      </p:pic>
      <p:sp>
        <p:nvSpPr>
          <p:cNvPr id="6" name="11 Título"/>
          <p:cNvSpPr>
            <a:spLocks noGrp="1"/>
          </p:cNvSpPr>
          <p:nvPr>
            <p:ph type="title"/>
          </p:nvPr>
        </p:nvSpPr>
        <p:spPr>
          <a:xfrm>
            <a:off x="457200" y="308087"/>
            <a:ext cx="8229600" cy="548220"/>
          </a:xfrm>
        </p:spPr>
        <p:txBody>
          <a:bodyPr>
            <a:normAutofit/>
          </a:bodyPr>
          <a:lstStyle/>
          <a:p>
            <a:r>
              <a:rPr lang="es-ES" dirty="0">
                <a:solidFill>
                  <a:srgbClr val="DD3137"/>
                </a:solidFill>
                <a:latin typeface="+mj-lt"/>
              </a:rPr>
              <a:t>Dónde localizar más información</a:t>
            </a:r>
          </a:p>
        </p:txBody>
      </p:sp>
      <p:sp>
        <p:nvSpPr>
          <p:cNvPr id="7" name="5 Marcador de pie de página"/>
          <p:cNvSpPr txBox="1">
            <a:spLocks/>
          </p:cNvSpPr>
          <p:nvPr/>
        </p:nvSpPr>
        <p:spPr>
          <a:xfrm>
            <a:off x="2915816" y="6363040"/>
            <a:ext cx="3312368" cy="365125"/>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a:t>Más información</a:t>
            </a:r>
            <a:endParaRPr lang="es-ES" dirty="0"/>
          </a:p>
        </p:txBody>
      </p:sp>
      <p:sp>
        <p:nvSpPr>
          <p:cNvPr id="8" name="2 CuadroTexto"/>
          <p:cNvSpPr txBox="1"/>
          <p:nvPr/>
        </p:nvSpPr>
        <p:spPr>
          <a:xfrm>
            <a:off x="1187622" y="5610699"/>
            <a:ext cx="2203029" cy="369332"/>
          </a:xfrm>
          <a:prstGeom prst="rect">
            <a:avLst/>
          </a:prstGeom>
          <a:noFill/>
        </p:spPr>
        <p:txBody>
          <a:bodyPr wrap="square" rtlCol="0">
            <a:spAutoFit/>
          </a:bodyPr>
          <a:lstStyle/>
          <a:p>
            <a:pPr algn="ctr"/>
            <a:r>
              <a:rPr lang="es-ES" dirty="0">
                <a:solidFill>
                  <a:srgbClr val="DD3137"/>
                </a:solidFill>
              </a:rPr>
              <a:t>https://www.osi.es</a:t>
            </a:r>
          </a:p>
        </p:txBody>
      </p:sp>
      <p:sp>
        <p:nvSpPr>
          <p:cNvPr id="9"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DD3137"/>
                </a:solidFill>
              </a:rPr>
              <a:t>https://www.is4k.es</a:t>
            </a:r>
          </a:p>
        </p:txBody>
      </p:sp>
      <p:pic>
        <p:nvPicPr>
          <p:cNvPr id="10"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567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45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4FFE13-D1D8-4C16-9074-DEA5201F63DB}"/>
              </a:ext>
            </a:extLst>
          </p:cNvPr>
          <p:cNvSpPr>
            <a:spLocks noGrp="1"/>
          </p:cNvSpPr>
          <p:nvPr>
            <p:ph type="title"/>
          </p:nvPr>
        </p:nvSpPr>
        <p:spPr/>
        <p:txBody>
          <a:bodyPr/>
          <a:lstStyle/>
          <a:p>
            <a:endParaRPr lang="es-ES"/>
          </a:p>
        </p:txBody>
      </p:sp>
      <p:pic>
        <p:nvPicPr>
          <p:cNvPr id="6" name="Marcador de contenido 5">
            <a:hlinkClick r:id="rId2"/>
            <a:extLst>
              <a:ext uri="{FF2B5EF4-FFF2-40B4-BE49-F238E27FC236}">
                <a16:creationId xmlns:a16="http://schemas.microsoft.com/office/drawing/2014/main" id="{446A0A3B-CF9D-493E-8C13-50AFA4CE6FF9}"/>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287825" y="1052736"/>
            <a:ext cx="6568350" cy="4679950"/>
          </a:xfrm>
        </p:spPr>
      </p:pic>
      <p:sp>
        <p:nvSpPr>
          <p:cNvPr id="4" name="Marcador de texto 3">
            <a:extLst>
              <a:ext uri="{FF2B5EF4-FFF2-40B4-BE49-F238E27FC236}">
                <a16:creationId xmlns:a16="http://schemas.microsoft.com/office/drawing/2014/main" id="{64F6B650-A056-4470-99B0-39BBA939CF12}"/>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60708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DF1C3-3742-41F0-A702-52A6A17E835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692235A-1FDD-4D9A-8F57-50D3F21488BE}"/>
              </a:ext>
            </a:extLst>
          </p:cNvPr>
          <p:cNvSpPr>
            <a:spLocks noGrp="1"/>
          </p:cNvSpPr>
          <p:nvPr>
            <p:ph sz="quarter" idx="10"/>
          </p:nvPr>
        </p:nvSpPr>
        <p:spPr/>
        <p:txBody>
          <a:bodyPr/>
          <a:lstStyle/>
          <a:p>
            <a:endParaRPr lang="es-ES" dirty="0"/>
          </a:p>
        </p:txBody>
      </p:sp>
      <p:sp>
        <p:nvSpPr>
          <p:cNvPr id="4" name="Marcador de texto 3">
            <a:extLst>
              <a:ext uri="{FF2B5EF4-FFF2-40B4-BE49-F238E27FC236}">
                <a16:creationId xmlns:a16="http://schemas.microsoft.com/office/drawing/2014/main" id="{49514DDF-85A2-437A-885C-C7003BA1236D}"/>
              </a:ext>
            </a:extLst>
          </p:cNvPr>
          <p:cNvSpPr>
            <a:spLocks noGrp="1"/>
          </p:cNvSpPr>
          <p:nvPr>
            <p:ph type="body" sz="quarter" idx="11"/>
          </p:nvPr>
        </p:nvSpPr>
        <p:spPr/>
        <p:txBody>
          <a:bodyPr/>
          <a:lstStyle/>
          <a:p>
            <a:endParaRPr lang="es-ES"/>
          </a:p>
        </p:txBody>
      </p:sp>
      <p:pic>
        <p:nvPicPr>
          <p:cNvPr id="5" name="Imagen 4">
            <a:extLst>
              <a:ext uri="{FF2B5EF4-FFF2-40B4-BE49-F238E27FC236}">
                <a16:creationId xmlns:a16="http://schemas.microsoft.com/office/drawing/2014/main" id="{01C5F49B-3E58-48B2-AD6D-4A90B306699A}"/>
              </a:ext>
            </a:extLst>
          </p:cNvPr>
          <p:cNvPicPr>
            <a:picLocks noChangeAspect="1"/>
          </p:cNvPicPr>
          <p:nvPr/>
        </p:nvPicPr>
        <p:blipFill rotWithShape="1">
          <a:blip r:embed="rId2"/>
          <a:srcRect t="5208"/>
          <a:stretch/>
        </p:blipFill>
        <p:spPr>
          <a:xfrm>
            <a:off x="323528" y="260648"/>
            <a:ext cx="7522468" cy="4010990"/>
          </a:xfrm>
          <a:prstGeom prst="rect">
            <a:avLst/>
          </a:prstGeom>
        </p:spPr>
      </p:pic>
      <p:pic>
        <p:nvPicPr>
          <p:cNvPr id="2050" name="Picture 2" descr="Ver imagen en Twitter">
            <a:extLst>
              <a:ext uri="{FF2B5EF4-FFF2-40B4-BE49-F238E27FC236}">
                <a16:creationId xmlns:a16="http://schemas.microsoft.com/office/drawing/2014/main" id="{31116A71-D2CB-4612-90BD-B14E32EF8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04" y="3429000"/>
            <a:ext cx="3678264" cy="2444964"/>
          </a:xfrm>
          <a:prstGeom prst="rect">
            <a:avLst/>
          </a:prstGeom>
          <a:noFill/>
          <a:ln>
            <a:solidFill>
              <a:schemeClr val="accent3">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806D5BA3-67AA-4B9A-92A9-674F2C8A9E35}"/>
              </a:ext>
            </a:extLst>
          </p:cNvPr>
          <p:cNvPicPr>
            <a:picLocks noChangeAspect="1"/>
          </p:cNvPicPr>
          <p:nvPr/>
        </p:nvPicPr>
        <p:blipFill rotWithShape="1">
          <a:blip r:embed="rId4"/>
          <a:srcRect l="23226" t="9013" r="24800" b="3801"/>
          <a:stretch/>
        </p:blipFill>
        <p:spPr>
          <a:xfrm>
            <a:off x="4644008" y="2564904"/>
            <a:ext cx="3457504" cy="3262486"/>
          </a:xfrm>
          <a:prstGeom prst="rect">
            <a:avLst/>
          </a:prstGeom>
          <a:ln>
            <a:solidFill>
              <a:schemeClr val="accent3"/>
            </a:solidFill>
          </a:ln>
        </p:spPr>
      </p:pic>
      <p:sp>
        <p:nvSpPr>
          <p:cNvPr id="7" name="Rectángulo 6">
            <a:extLst>
              <a:ext uri="{FF2B5EF4-FFF2-40B4-BE49-F238E27FC236}">
                <a16:creationId xmlns:a16="http://schemas.microsoft.com/office/drawing/2014/main" id="{C5636098-F781-4FB4-8717-C32DD01E189F}"/>
              </a:ext>
            </a:extLst>
          </p:cNvPr>
          <p:cNvSpPr/>
          <p:nvPr/>
        </p:nvSpPr>
        <p:spPr>
          <a:xfrm>
            <a:off x="7048300" y="4005064"/>
            <a:ext cx="1052092" cy="1874793"/>
          </a:xfrm>
          <a:prstGeom prst="rect">
            <a:avLst/>
          </a:prstGeom>
          <a:solidFill>
            <a:srgbClr val="E731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052" name="Picture 4" descr="En este mapa se muestran los movimientos de los soldados en la Base AÃ©rea de Bagram, la mayor instalaciÃ³n militar de EE.UU. en AfganistÃ¡n. (Foto: Strava).">
            <a:extLst>
              <a:ext uri="{FF2B5EF4-FFF2-40B4-BE49-F238E27FC236}">
                <a16:creationId xmlns:a16="http://schemas.microsoft.com/office/drawing/2014/main" id="{26CBEE9A-24CA-41D6-9C2C-A198930721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1572" y="949686"/>
            <a:ext cx="1976732" cy="1111162"/>
          </a:xfrm>
          <a:prstGeom prst="rect">
            <a:avLst/>
          </a:prstGeom>
          <a:noFill/>
          <a:ln>
            <a:solidFill>
              <a:schemeClr val="accent3"/>
            </a:solidFill>
          </a:ln>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3DEF6C2-A1A9-4A33-A5F2-4FE74B57710B}"/>
              </a:ext>
            </a:extLst>
          </p:cNvPr>
          <p:cNvSpPr txBox="1"/>
          <p:nvPr/>
        </p:nvSpPr>
        <p:spPr>
          <a:xfrm>
            <a:off x="4572000" y="5877272"/>
            <a:ext cx="3727559" cy="307777"/>
          </a:xfrm>
          <a:prstGeom prst="rect">
            <a:avLst/>
          </a:prstGeom>
          <a:noFill/>
        </p:spPr>
        <p:txBody>
          <a:bodyPr wrap="none" rtlCol="0">
            <a:spAutoFit/>
          </a:bodyPr>
          <a:lstStyle/>
          <a:p>
            <a:r>
              <a:rPr lang="es-ES" sz="1400" dirty="0"/>
              <a:t>http://www.bbc.com/mundo/noticias-42859883</a:t>
            </a:r>
          </a:p>
        </p:txBody>
      </p:sp>
    </p:spTree>
    <p:extLst>
      <p:ext uri="{BB962C8B-B14F-4D97-AF65-F5344CB8AC3E}">
        <p14:creationId xmlns:p14="http://schemas.microsoft.com/office/powerpoint/2010/main" val="600705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4A144A-9A82-42D5-B448-0E706BCFF54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0912E0A5-6650-47FE-AF38-02FF352C762F}"/>
              </a:ext>
            </a:extLst>
          </p:cNvPr>
          <p:cNvSpPr>
            <a:spLocks noGrp="1"/>
          </p:cNvSpPr>
          <p:nvPr>
            <p:ph sz="quarter" idx="10"/>
          </p:nvPr>
        </p:nvSpPr>
        <p:spPr/>
        <p:txBody>
          <a:bodyPr/>
          <a:lstStyle/>
          <a:p>
            <a:endParaRPr lang="es-ES" dirty="0"/>
          </a:p>
        </p:txBody>
      </p:sp>
      <p:sp>
        <p:nvSpPr>
          <p:cNvPr id="4" name="Marcador de texto 3">
            <a:extLst>
              <a:ext uri="{FF2B5EF4-FFF2-40B4-BE49-F238E27FC236}">
                <a16:creationId xmlns:a16="http://schemas.microsoft.com/office/drawing/2014/main" id="{9F806CAA-234B-41B6-A0B7-162FB4023706}"/>
              </a:ext>
            </a:extLst>
          </p:cNvPr>
          <p:cNvSpPr>
            <a:spLocks noGrp="1"/>
          </p:cNvSpPr>
          <p:nvPr>
            <p:ph type="body" sz="quarter" idx="11"/>
          </p:nvPr>
        </p:nvSpPr>
        <p:spPr/>
        <p:txBody>
          <a:bodyPr/>
          <a:lstStyle/>
          <a:p>
            <a:endParaRPr lang="es-ES"/>
          </a:p>
        </p:txBody>
      </p:sp>
      <p:pic>
        <p:nvPicPr>
          <p:cNvPr id="8" name="Imagen 7">
            <a:extLst>
              <a:ext uri="{FF2B5EF4-FFF2-40B4-BE49-F238E27FC236}">
                <a16:creationId xmlns:a16="http://schemas.microsoft.com/office/drawing/2014/main" id="{F4A6498D-47CD-4ACA-BB2D-452DA78CCA77}"/>
              </a:ext>
            </a:extLst>
          </p:cNvPr>
          <p:cNvPicPr>
            <a:picLocks noChangeAspect="1"/>
          </p:cNvPicPr>
          <p:nvPr/>
        </p:nvPicPr>
        <p:blipFill>
          <a:blip r:embed="rId2"/>
          <a:stretch>
            <a:fillRect/>
          </a:stretch>
        </p:blipFill>
        <p:spPr>
          <a:xfrm>
            <a:off x="435868" y="317733"/>
            <a:ext cx="4208140" cy="3687331"/>
          </a:xfrm>
          <a:prstGeom prst="rect">
            <a:avLst/>
          </a:prstGeom>
          <a:ln>
            <a:noFill/>
          </a:ln>
          <a:effectLst>
            <a:outerShdw blurRad="190500" algn="tl" rotWithShape="0">
              <a:srgbClr val="000000">
                <a:alpha val="70000"/>
              </a:srgbClr>
            </a:outerShdw>
          </a:effectLst>
        </p:spPr>
      </p:pic>
      <p:pic>
        <p:nvPicPr>
          <p:cNvPr id="10" name="Imagen 9">
            <a:extLst>
              <a:ext uri="{FF2B5EF4-FFF2-40B4-BE49-F238E27FC236}">
                <a16:creationId xmlns:a16="http://schemas.microsoft.com/office/drawing/2014/main" id="{0276BF23-64D1-45A1-B1A0-BB40130A31CF}"/>
              </a:ext>
            </a:extLst>
          </p:cNvPr>
          <p:cNvPicPr>
            <a:picLocks noChangeAspect="1"/>
          </p:cNvPicPr>
          <p:nvPr/>
        </p:nvPicPr>
        <p:blipFill>
          <a:blip r:embed="rId3"/>
          <a:stretch>
            <a:fillRect/>
          </a:stretch>
        </p:blipFill>
        <p:spPr>
          <a:xfrm>
            <a:off x="4916041" y="260648"/>
            <a:ext cx="3544391" cy="3799842"/>
          </a:xfrm>
          <a:prstGeom prst="rect">
            <a:avLst/>
          </a:prstGeom>
        </p:spPr>
      </p:pic>
      <p:pic>
        <p:nvPicPr>
          <p:cNvPr id="11" name="Imagen 10">
            <a:extLst>
              <a:ext uri="{FF2B5EF4-FFF2-40B4-BE49-F238E27FC236}">
                <a16:creationId xmlns:a16="http://schemas.microsoft.com/office/drawing/2014/main" id="{C2F9104B-B2B2-4666-A296-BBB6A180BA4F}"/>
              </a:ext>
            </a:extLst>
          </p:cNvPr>
          <p:cNvPicPr>
            <a:picLocks noChangeAspect="1"/>
          </p:cNvPicPr>
          <p:nvPr/>
        </p:nvPicPr>
        <p:blipFill>
          <a:blip r:embed="rId4"/>
          <a:stretch>
            <a:fillRect/>
          </a:stretch>
        </p:blipFill>
        <p:spPr>
          <a:xfrm>
            <a:off x="2804769" y="2492896"/>
            <a:ext cx="3783455" cy="3568241"/>
          </a:xfrm>
          <a:prstGeom prst="rect">
            <a:avLst/>
          </a:prstGeom>
        </p:spPr>
      </p:pic>
    </p:spTree>
    <p:extLst>
      <p:ext uri="{BB962C8B-B14F-4D97-AF65-F5344CB8AC3E}">
        <p14:creationId xmlns:p14="http://schemas.microsoft.com/office/powerpoint/2010/main" val="343761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0"/>
          </p:nvPr>
        </p:nvSpPr>
        <p:spPr/>
        <p:txBody>
          <a:bodyPr/>
          <a:lstStyle/>
          <a:p>
            <a:pPr marL="0" indent="0">
              <a:buNone/>
            </a:pPr>
            <a:endParaRPr lang="es-ES" dirty="0"/>
          </a:p>
        </p:txBody>
      </p:sp>
      <p:sp>
        <p:nvSpPr>
          <p:cNvPr id="4" name="3 Marcador de texto"/>
          <p:cNvSpPr>
            <a:spLocks noGrp="1"/>
          </p:cNvSpPr>
          <p:nvPr>
            <p:ph type="body" sz="quarter" idx="11"/>
          </p:nvPr>
        </p:nvSpPr>
        <p:spPr/>
        <p:txBody>
          <a:bodyPr/>
          <a:lstStyle/>
          <a:p>
            <a:endParaRPr lang="es-ES"/>
          </a:p>
        </p:txBody>
      </p:sp>
      <p:cxnSp>
        <p:nvCxnSpPr>
          <p:cNvPr id="6" name="Conector recto 5"/>
          <p:cNvCxnSpPr/>
          <p:nvPr/>
        </p:nvCxnSpPr>
        <p:spPr>
          <a:xfrm flipH="1">
            <a:off x="611560" y="1268760"/>
            <a:ext cx="1944216" cy="760684"/>
          </a:xfrm>
          <a:prstGeom prst="line">
            <a:avLst/>
          </a:prstGeom>
        </p:spPr>
        <p:style>
          <a:lnRef idx="2">
            <a:schemeClr val="accent1"/>
          </a:lnRef>
          <a:fillRef idx="0">
            <a:schemeClr val="accent1"/>
          </a:fillRef>
          <a:effectRef idx="1">
            <a:schemeClr val="accent1"/>
          </a:effectRef>
          <a:fontRef idx="minor">
            <a:schemeClr val="tx1"/>
          </a:fontRef>
        </p:style>
      </p:cxn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6710" y="404665"/>
            <a:ext cx="3669546" cy="2664295"/>
          </a:xfrm>
          <a:prstGeom prst="rect">
            <a:avLst/>
          </a:prstGeom>
        </p:spPr>
      </p:pic>
      <p:pic>
        <p:nvPicPr>
          <p:cNvPr id="7" name="Imagen 6">
            <a:extLst>
              <a:ext uri="{FF2B5EF4-FFF2-40B4-BE49-F238E27FC236}">
                <a16:creationId xmlns:a16="http://schemas.microsoft.com/office/drawing/2014/main" id="{2A306153-2F02-4B84-8FD0-2552DC3CD836}"/>
              </a:ext>
            </a:extLst>
          </p:cNvPr>
          <p:cNvPicPr>
            <a:picLocks noChangeAspect="1"/>
          </p:cNvPicPr>
          <p:nvPr/>
        </p:nvPicPr>
        <p:blipFill>
          <a:blip r:embed="rId3"/>
          <a:stretch>
            <a:fillRect/>
          </a:stretch>
        </p:blipFill>
        <p:spPr>
          <a:xfrm>
            <a:off x="129861" y="2118991"/>
            <a:ext cx="3578043" cy="3930933"/>
          </a:xfrm>
          <a:prstGeom prst="rect">
            <a:avLst/>
          </a:prstGeom>
        </p:spPr>
      </p:pic>
      <p:pic>
        <p:nvPicPr>
          <p:cNvPr id="8" name="Imagen 7">
            <a:extLst>
              <a:ext uri="{FF2B5EF4-FFF2-40B4-BE49-F238E27FC236}">
                <a16:creationId xmlns:a16="http://schemas.microsoft.com/office/drawing/2014/main" id="{C1F9A168-28B1-42E0-AA92-1A5F92D48793}"/>
              </a:ext>
            </a:extLst>
          </p:cNvPr>
          <p:cNvPicPr>
            <a:picLocks noChangeAspect="1"/>
          </p:cNvPicPr>
          <p:nvPr/>
        </p:nvPicPr>
        <p:blipFill>
          <a:blip r:embed="rId4"/>
          <a:stretch>
            <a:fillRect/>
          </a:stretch>
        </p:blipFill>
        <p:spPr>
          <a:xfrm>
            <a:off x="5357686" y="2132856"/>
            <a:ext cx="3716709" cy="37716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1"/>
          </p:nvPr>
        </p:nvSpPr>
        <p:spPr/>
        <p:txBody>
          <a:bodyPr/>
          <a:lstStyle/>
          <a:p>
            <a:r>
              <a:rPr lang="es-ES" dirty="0"/>
              <a:t>Objetivos del taller</a:t>
            </a:r>
          </a:p>
        </p:txBody>
      </p:sp>
      <p:pic>
        <p:nvPicPr>
          <p:cNvPr id="6" name="5 Imagen" descr="Suicidio_acoso.jpg"/>
          <p:cNvPicPr>
            <a:picLocks noChangeAspect="1"/>
          </p:cNvPicPr>
          <p:nvPr/>
        </p:nvPicPr>
        <p:blipFill>
          <a:blip r:embed="rId3" cstate="print"/>
          <a:srcRect r="40536"/>
          <a:stretch>
            <a:fillRect/>
          </a:stretch>
        </p:blipFill>
        <p:spPr>
          <a:xfrm>
            <a:off x="539552" y="188640"/>
            <a:ext cx="3960440" cy="4693096"/>
          </a:xfrm>
          <a:prstGeom prst="rect">
            <a:avLst/>
          </a:prstGeom>
        </p:spPr>
      </p:pic>
      <p:pic>
        <p:nvPicPr>
          <p:cNvPr id="8" name="7 Imagen" descr="Abandono escolar.jpg"/>
          <p:cNvPicPr>
            <a:picLocks noChangeAspect="1"/>
          </p:cNvPicPr>
          <p:nvPr/>
        </p:nvPicPr>
        <p:blipFill>
          <a:blip r:embed="rId4" cstate="print"/>
          <a:stretch>
            <a:fillRect/>
          </a:stretch>
        </p:blipFill>
        <p:spPr>
          <a:xfrm>
            <a:off x="4716016" y="1628800"/>
            <a:ext cx="4153917" cy="4077072"/>
          </a:xfrm>
          <a:prstGeom prst="rect">
            <a:avLst/>
          </a:prstGeom>
        </p:spPr>
      </p:pic>
    </p:spTree>
    <p:extLst>
      <p:ext uri="{BB962C8B-B14F-4D97-AF65-F5344CB8AC3E}">
        <p14:creationId xmlns:p14="http://schemas.microsoft.com/office/powerpoint/2010/main" val="539978288"/>
      </p:ext>
    </p:extLst>
  </p:cSld>
  <p:clrMapOvr>
    <a:masterClrMapping/>
  </p:clrMapOvr>
</p:sld>
</file>

<file path=ppt/theme/theme1.xml><?xml version="1.0" encoding="utf-8"?>
<a:theme xmlns:a="http://schemas.openxmlformats.org/drawingml/2006/main" name="Cibercooperantes1">
  <a:themeElements>
    <a:clrScheme name="INCIBE">
      <a:dk1>
        <a:sysClr val="windowText" lastClr="000000"/>
      </a:dk1>
      <a:lt1>
        <a:sysClr val="window" lastClr="FFFFFF"/>
      </a:lt1>
      <a:dk2>
        <a:srgbClr val="E73137"/>
      </a:dk2>
      <a:lt2>
        <a:srgbClr val="BFBFBF"/>
      </a:lt2>
      <a:accent1>
        <a:srgbClr val="E73137"/>
      </a:accent1>
      <a:accent2>
        <a:srgbClr val="68757E"/>
      </a:accent2>
      <a:accent3>
        <a:srgbClr val="FFDD00"/>
      </a:accent3>
      <a:accent4>
        <a:srgbClr val="0070C0"/>
      </a:accent4>
      <a:accent5>
        <a:srgbClr val="8AA2AF"/>
      </a:accent5>
      <a:accent6>
        <a:srgbClr val="BFBFBF"/>
      </a:accent6>
      <a:hlink>
        <a:srgbClr val="E1120D"/>
      </a:hlink>
      <a:folHlink>
        <a:srgbClr val="000000"/>
      </a:folHlink>
    </a:clrScheme>
    <a:fontScheme name="INCIB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3137"/>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bercooperantes1" id="{CFA64011-C6D7-47C9-925A-DD6834B7B9FF}" vid="{15211357-A4BC-4424-A0FE-6EB178105B03}"/>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1433</Words>
  <Application>Microsoft Office PowerPoint</Application>
  <PresentationFormat>Presentación en pantalla (4:3)</PresentationFormat>
  <Paragraphs>283</Paragraphs>
  <Slides>48</Slides>
  <Notes>31</Notes>
  <HiddenSlides>0</HiddenSlides>
  <MMClips>1</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48</vt:i4>
      </vt:variant>
    </vt:vector>
  </HeadingPairs>
  <TitlesOfParts>
    <vt:vector size="58" baseType="lpstr">
      <vt:lpstr>Arial</vt:lpstr>
      <vt:lpstr>Arial Black</vt:lpstr>
      <vt:lpstr>Calibri</vt:lpstr>
      <vt:lpstr>Symbol</vt:lpstr>
      <vt:lpstr>SymbolMT</vt:lpstr>
      <vt:lpstr>Trebuchet MS</vt:lpstr>
      <vt:lpstr>Wingdings</vt:lpstr>
      <vt:lpstr>Cibercooperantes1</vt:lpstr>
      <vt:lpstr>Acrobat Document</vt:lpstr>
      <vt:lpstr>Imagen de mapa de bits</vt:lpstr>
      <vt:lpstr>Introducción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Contenidos a tratar</vt:lpstr>
      <vt:lpstr>Mediación parental</vt:lpstr>
      <vt:lpstr>Mediación parental. Ejemplo de la Policía</vt:lpstr>
      <vt:lpstr>Regla básica en la mediación parental</vt:lpstr>
      <vt:lpstr>Estrategias de mediación activa</vt:lpstr>
      <vt:lpstr>Mediación activa</vt:lpstr>
      <vt:lpstr>Mediación activa (II)</vt:lpstr>
      <vt:lpstr>Estrategias de mediación restrictiva</vt:lpstr>
      <vt:lpstr>Pactos para limitar el uso de las TIC</vt:lpstr>
      <vt:lpstr>Herramientas de control parental</vt:lpstr>
      <vt:lpstr>Recomendaciones adaptadas en función de la edad del menor</vt:lpstr>
      <vt:lpstr>Presentación de PowerPoint</vt:lpstr>
      <vt:lpstr>Los peligros del acoso en Internet</vt:lpstr>
      <vt:lpstr>Cómo responder ante un incidente</vt:lpstr>
      <vt:lpstr>Uso excesivo de las TIC</vt:lpstr>
      <vt:lpstr>Presentación de PowerPoint</vt:lpstr>
      <vt:lpstr>Recomendaciones</vt:lpstr>
      <vt:lpstr>Recomendaciones</vt:lpstr>
      <vt:lpstr>Recomendaciones</vt:lpstr>
      <vt:lpstr>Recomendaciones</vt:lpstr>
      <vt:lpstr>Recomendaciones</vt:lpstr>
      <vt:lpstr>Recomendaciones</vt:lpstr>
      <vt:lpstr>Recomendaciones</vt:lpstr>
      <vt:lpstr>Recomendaciones</vt:lpstr>
      <vt:lpstr>Recomendaciones</vt:lpstr>
      <vt:lpstr>Síntomas ADICCIÓN</vt:lpstr>
      <vt:lpstr>Tips para todos</vt:lpstr>
      <vt:lpstr>Recursos para la educación digital</vt:lpstr>
      <vt:lpstr>Recursos para la educación digital</vt:lpstr>
      <vt:lpstr>Líneas de ayuda y denuncia</vt:lpstr>
      <vt:lpstr>Dónde localizar más información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2019-04-10T20:11:39Z</dcterms:modified>
</cp:coreProperties>
</file>