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9.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0.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1.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1.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24.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bookmarkIdSeed="3">
  <p:sldMasterIdLst>
    <p:sldMasterId id="2147484067" r:id="rId1"/>
  </p:sldMasterIdLst>
  <p:notesMasterIdLst>
    <p:notesMasterId r:id="rId48"/>
  </p:notesMasterIdLst>
  <p:handoutMasterIdLst>
    <p:handoutMasterId r:id="rId49"/>
  </p:handoutMasterIdLst>
  <p:sldIdLst>
    <p:sldId id="259" r:id="rId2"/>
    <p:sldId id="412" r:id="rId3"/>
    <p:sldId id="411" r:id="rId4"/>
    <p:sldId id="446" r:id="rId5"/>
    <p:sldId id="447" r:id="rId6"/>
    <p:sldId id="402" r:id="rId7"/>
    <p:sldId id="398" r:id="rId8"/>
    <p:sldId id="410" r:id="rId9"/>
    <p:sldId id="272" r:id="rId10"/>
    <p:sldId id="404" r:id="rId11"/>
    <p:sldId id="405" r:id="rId12"/>
    <p:sldId id="406" r:id="rId13"/>
    <p:sldId id="407" r:id="rId14"/>
    <p:sldId id="408" r:id="rId15"/>
    <p:sldId id="409" r:id="rId16"/>
    <p:sldId id="444" r:id="rId17"/>
    <p:sldId id="399" r:id="rId18"/>
    <p:sldId id="413" r:id="rId19"/>
    <p:sldId id="415" r:id="rId20"/>
    <p:sldId id="416" r:id="rId21"/>
    <p:sldId id="417" r:id="rId22"/>
    <p:sldId id="418" r:id="rId23"/>
    <p:sldId id="419" r:id="rId24"/>
    <p:sldId id="420" r:id="rId25"/>
    <p:sldId id="421" r:id="rId26"/>
    <p:sldId id="422" r:id="rId27"/>
    <p:sldId id="423" r:id="rId28"/>
    <p:sldId id="424" r:id="rId29"/>
    <p:sldId id="425" r:id="rId30"/>
    <p:sldId id="426" r:id="rId31"/>
    <p:sldId id="427" r:id="rId32"/>
    <p:sldId id="428" r:id="rId33"/>
    <p:sldId id="430" r:id="rId34"/>
    <p:sldId id="431" r:id="rId35"/>
    <p:sldId id="432" r:id="rId36"/>
    <p:sldId id="433" r:id="rId37"/>
    <p:sldId id="434" r:id="rId38"/>
    <p:sldId id="435" r:id="rId39"/>
    <p:sldId id="436" r:id="rId40"/>
    <p:sldId id="437" r:id="rId41"/>
    <p:sldId id="438" r:id="rId42"/>
    <p:sldId id="439" r:id="rId43"/>
    <p:sldId id="440" r:id="rId44"/>
    <p:sldId id="441" r:id="rId45"/>
    <p:sldId id="442" r:id="rId46"/>
    <p:sldId id="443" r:id="rId47"/>
  </p:sldIdLst>
  <p:sldSz cx="9144000" cy="6858000" type="screen4x3"/>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or" initials="A" lastIdx="412"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C6244"/>
    <a:srgbClr val="DD3137"/>
    <a:srgbClr val="BFBFBF"/>
    <a:srgbClr val="F4E9E9"/>
    <a:srgbClr val="C2CDE1"/>
    <a:srgbClr val="8064A2"/>
    <a:srgbClr val="9BBB59"/>
    <a:srgbClr val="C0504D"/>
    <a:srgbClr val="4BACC6"/>
    <a:srgbClr val="F7964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Estilo claro 2 - Acento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661" autoAdjust="0"/>
    <p:restoredTop sz="96187" autoAdjust="0"/>
  </p:normalViewPr>
  <p:slideViewPr>
    <p:cSldViewPr>
      <p:cViewPr varScale="1">
        <p:scale>
          <a:sx n="110" d="100"/>
          <a:sy n="110" d="100"/>
        </p:scale>
        <p:origin x="1530" y="78"/>
      </p:cViewPr>
      <p:guideLst>
        <p:guide orient="horz" pos="2160"/>
        <p:guide pos="2880"/>
      </p:guideLst>
    </p:cSldViewPr>
  </p:slideViewPr>
  <p:outlineViewPr>
    <p:cViewPr>
      <p:scale>
        <a:sx n="33" d="100"/>
        <a:sy n="33" d="100"/>
      </p:scale>
      <p:origin x="0" y="-564"/>
    </p:cViewPr>
  </p:outlineViewPr>
  <p:notesTextViewPr>
    <p:cViewPr>
      <p:scale>
        <a:sx n="3" d="2"/>
        <a:sy n="3" d="2"/>
      </p:scale>
      <p:origin x="0" y="0"/>
    </p:cViewPr>
  </p:notesTextViewPr>
  <p:notesViewPr>
    <p:cSldViewPr>
      <p:cViewPr varScale="1">
        <p:scale>
          <a:sx n="80" d="100"/>
          <a:sy n="80" d="100"/>
        </p:scale>
        <p:origin x="1998" y="9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21A7CF7-B114-44CB-A2CE-6AAEA7904260}" type="doc">
      <dgm:prSet loTypeId="urn:microsoft.com/office/officeart/2008/layout/PictureAccentList" loCatId="list" qsTypeId="urn:microsoft.com/office/officeart/2005/8/quickstyle/simple1" qsCatId="simple" csTypeId="urn:microsoft.com/office/officeart/2005/8/colors/accent1_1" csCatId="accent1" phldr="1"/>
      <dgm:spPr/>
      <dgm:t>
        <a:bodyPr/>
        <a:lstStyle/>
        <a:p>
          <a:endParaRPr lang="es-ES"/>
        </a:p>
      </dgm:t>
    </dgm:pt>
    <dgm:pt modelId="{A0519091-A6E6-4F0D-8D31-E6F07483B6C7}">
      <dgm:prSet phldrT="[Texto]" custT="1"/>
      <dgm:spPr/>
      <dgm:t>
        <a:bodyPr/>
        <a:lstStyle/>
        <a:p>
          <a:r>
            <a:rPr lang="es-ES" sz="2000" dirty="0">
              <a:solidFill>
                <a:schemeClr val="tx1">
                  <a:lumMod val="65000"/>
                  <a:lumOff val="35000"/>
                </a:schemeClr>
              </a:solidFill>
            </a:rPr>
            <a:t>Acompañar</a:t>
          </a:r>
        </a:p>
      </dgm:t>
    </dgm:pt>
    <dgm:pt modelId="{63A05A63-EAC4-4FC4-A98D-7E09D56C78A4}" type="parTrans" cxnId="{0A9B2526-460E-4A67-9A80-2A744CAE2EA4}">
      <dgm:prSet/>
      <dgm:spPr/>
      <dgm:t>
        <a:bodyPr/>
        <a:lstStyle/>
        <a:p>
          <a:endParaRPr lang="es-ES" sz="2000">
            <a:solidFill>
              <a:schemeClr val="tx1">
                <a:lumMod val="65000"/>
                <a:lumOff val="35000"/>
              </a:schemeClr>
            </a:solidFill>
          </a:endParaRPr>
        </a:p>
      </dgm:t>
    </dgm:pt>
    <dgm:pt modelId="{F1168B34-96DD-40E7-874F-6885F2164DBB}" type="sibTrans" cxnId="{0A9B2526-460E-4A67-9A80-2A744CAE2EA4}">
      <dgm:prSet/>
      <dgm:spPr/>
      <dgm:t>
        <a:bodyPr/>
        <a:lstStyle/>
        <a:p>
          <a:endParaRPr lang="es-ES" sz="2000">
            <a:solidFill>
              <a:schemeClr val="tx1">
                <a:lumMod val="65000"/>
                <a:lumOff val="35000"/>
              </a:schemeClr>
            </a:solidFill>
          </a:endParaRPr>
        </a:p>
      </dgm:t>
    </dgm:pt>
    <dgm:pt modelId="{F1FA52FD-93E3-4E1F-9B84-1C35E16E197B}">
      <dgm:prSet phldrT="[Texto]" custT="1"/>
      <dgm:spPr/>
      <dgm:t>
        <a:bodyPr/>
        <a:lstStyle/>
        <a:p>
          <a:r>
            <a:rPr lang="es-ES" sz="2000" dirty="0">
              <a:solidFill>
                <a:schemeClr val="tx1">
                  <a:lumMod val="65000"/>
                  <a:lumOff val="35000"/>
                </a:schemeClr>
              </a:solidFill>
            </a:rPr>
            <a:t>Educar en el uso seguro y responsable</a:t>
          </a:r>
        </a:p>
      </dgm:t>
    </dgm:pt>
    <dgm:pt modelId="{C857DB26-3103-48DC-98B0-B86D86ED207D}" type="parTrans" cxnId="{D61AC5EB-3D15-4B32-9170-44FF58B9BD4B}">
      <dgm:prSet/>
      <dgm:spPr/>
      <dgm:t>
        <a:bodyPr/>
        <a:lstStyle/>
        <a:p>
          <a:endParaRPr lang="es-ES" sz="2000">
            <a:solidFill>
              <a:schemeClr val="tx1">
                <a:lumMod val="65000"/>
                <a:lumOff val="35000"/>
              </a:schemeClr>
            </a:solidFill>
          </a:endParaRPr>
        </a:p>
      </dgm:t>
    </dgm:pt>
    <dgm:pt modelId="{29406404-F40A-4646-A65C-16396B651284}" type="sibTrans" cxnId="{D61AC5EB-3D15-4B32-9170-44FF58B9BD4B}">
      <dgm:prSet/>
      <dgm:spPr/>
      <dgm:t>
        <a:bodyPr/>
        <a:lstStyle/>
        <a:p>
          <a:endParaRPr lang="es-ES" sz="2000">
            <a:solidFill>
              <a:schemeClr val="tx1">
                <a:lumMod val="65000"/>
                <a:lumOff val="35000"/>
              </a:schemeClr>
            </a:solidFill>
          </a:endParaRPr>
        </a:p>
      </dgm:t>
    </dgm:pt>
    <dgm:pt modelId="{A437FAEE-00EC-44D0-8B63-CCC192C0D7E2}">
      <dgm:prSet phldrT="[Texto]" custT="1"/>
      <dgm:spPr/>
      <dgm:t>
        <a:bodyPr/>
        <a:lstStyle/>
        <a:p>
          <a:r>
            <a:rPr lang="es-ES" sz="2000" dirty="0">
              <a:solidFill>
                <a:schemeClr val="tx1">
                  <a:lumMod val="65000"/>
                  <a:lumOff val="35000"/>
                </a:schemeClr>
              </a:solidFill>
            </a:rPr>
            <a:t>Velar. Reducir riesgos</a:t>
          </a:r>
        </a:p>
      </dgm:t>
    </dgm:pt>
    <dgm:pt modelId="{10AAAD81-A5FB-4297-9E8F-E43D6D7A88EC}" type="parTrans" cxnId="{91063ADE-D753-4E99-B22C-F499371C55E7}">
      <dgm:prSet/>
      <dgm:spPr/>
      <dgm:t>
        <a:bodyPr/>
        <a:lstStyle/>
        <a:p>
          <a:endParaRPr lang="es-ES" sz="2000">
            <a:solidFill>
              <a:schemeClr val="tx1">
                <a:lumMod val="65000"/>
                <a:lumOff val="35000"/>
              </a:schemeClr>
            </a:solidFill>
          </a:endParaRPr>
        </a:p>
      </dgm:t>
    </dgm:pt>
    <dgm:pt modelId="{CF05C648-5367-4D8D-B714-8A5EDBD4BDA0}" type="sibTrans" cxnId="{91063ADE-D753-4E99-B22C-F499371C55E7}">
      <dgm:prSet/>
      <dgm:spPr/>
      <dgm:t>
        <a:bodyPr/>
        <a:lstStyle/>
        <a:p>
          <a:endParaRPr lang="es-ES" sz="2000">
            <a:solidFill>
              <a:schemeClr val="tx1">
                <a:lumMod val="65000"/>
                <a:lumOff val="35000"/>
              </a:schemeClr>
            </a:solidFill>
          </a:endParaRPr>
        </a:p>
      </dgm:t>
    </dgm:pt>
    <dgm:pt modelId="{68256FB5-5EFD-4E48-9706-B2A0CCA0EF75}">
      <dgm:prSet custT="1"/>
      <dgm:spPr/>
      <dgm:t>
        <a:bodyPr/>
        <a:lstStyle/>
        <a:p>
          <a:r>
            <a:rPr lang="es-ES" sz="2000" dirty="0">
              <a:solidFill>
                <a:schemeClr val="tx1">
                  <a:lumMod val="65000"/>
                  <a:lumOff val="35000"/>
                </a:schemeClr>
              </a:solidFill>
            </a:rPr>
            <a:t>Ofrecer soluciones </a:t>
          </a:r>
        </a:p>
      </dgm:t>
    </dgm:pt>
    <dgm:pt modelId="{16D7FD46-1D5C-4D30-826F-351711CF2DEA}" type="parTrans" cxnId="{9A2F3098-88F6-459B-9032-FBB59A8DD0D9}">
      <dgm:prSet/>
      <dgm:spPr/>
      <dgm:t>
        <a:bodyPr/>
        <a:lstStyle/>
        <a:p>
          <a:endParaRPr lang="es-ES" sz="2000">
            <a:solidFill>
              <a:schemeClr val="tx1">
                <a:lumMod val="65000"/>
                <a:lumOff val="35000"/>
              </a:schemeClr>
            </a:solidFill>
          </a:endParaRPr>
        </a:p>
      </dgm:t>
    </dgm:pt>
    <dgm:pt modelId="{D1B48300-D6F2-4679-8DD8-F64EE7FF3628}" type="sibTrans" cxnId="{9A2F3098-88F6-459B-9032-FBB59A8DD0D9}">
      <dgm:prSet/>
      <dgm:spPr/>
      <dgm:t>
        <a:bodyPr/>
        <a:lstStyle/>
        <a:p>
          <a:endParaRPr lang="es-ES" sz="2000">
            <a:solidFill>
              <a:schemeClr val="tx1">
                <a:lumMod val="65000"/>
                <a:lumOff val="35000"/>
              </a:schemeClr>
            </a:solidFill>
          </a:endParaRPr>
        </a:p>
      </dgm:t>
    </dgm:pt>
    <dgm:pt modelId="{66CC2D4A-3538-4BA5-BD8E-7D3D38144E57}" type="pres">
      <dgm:prSet presAssocID="{721A7CF7-B114-44CB-A2CE-6AAEA7904260}" presName="layout" presStyleCnt="0">
        <dgm:presLayoutVars>
          <dgm:chMax/>
          <dgm:chPref/>
          <dgm:dir/>
          <dgm:animOne val="branch"/>
          <dgm:animLvl val="lvl"/>
          <dgm:resizeHandles/>
        </dgm:presLayoutVars>
      </dgm:prSet>
      <dgm:spPr/>
    </dgm:pt>
    <dgm:pt modelId="{32DBFACA-C4A2-46D9-97C2-95EF3CDE34F9}" type="pres">
      <dgm:prSet presAssocID="{A0519091-A6E6-4F0D-8D31-E6F07483B6C7}" presName="root" presStyleCnt="0">
        <dgm:presLayoutVars>
          <dgm:chMax/>
          <dgm:chPref val="4"/>
        </dgm:presLayoutVars>
      </dgm:prSet>
      <dgm:spPr/>
    </dgm:pt>
    <dgm:pt modelId="{F790C153-F079-44B7-B91B-6EB88107C97D}" type="pres">
      <dgm:prSet presAssocID="{A0519091-A6E6-4F0D-8D31-E6F07483B6C7}" presName="rootComposite" presStyleCnt="0">
        <dgm:presLayoutVars/>
      </dgm:prSet>
      <dgm:spPr/>
    </dgm:pt>
    <dgm:pt modelId="{52C13DA6-F34E-4D6A-9D99-39A406F8D5BE}" type="pres">
      <dgm:prSet presAssocID="{A0519091-A6E6-4F0D-8D31-E6F07483B6C7}" presName="rootText" presStyleLbl="node0" presStyleIdx="0" presStyleCnt="4" custScaleY="392262">
        <dgm:presLayoutVars>
          <dgm:chMax/>
          <dgm:chPref val="4"/>
        </dgm:presLayoutVars>
      </dgm:prSet>
      <dgm:spPr/>
    </dgm:pt>
    <dgm:pt modelId="{B1B94B63-DCD8-42C6-A028-558E8F9B70DA}" type="pres">
      <dgm:prSet presAssocID="{A0519091-A6E6-4F0D-8D31-E6F07483B6C7}" presName="childShape" presStyleCnt="0">
        <dgm:presLayoutVars>
          <dgm:chMax val="0"/>
          <dgm:chPref val="0"/>
        </dgm:presLayoutVars>
      </dgm:prSet>
      <dgm:spPr/>
    </dgm:pt>
    <dgm:pt modelId="{013353BA-9799-4C0F-8620-B0B5A8E74E98}" type="pres">
      <dgm:prSet presAssocID="{F1FA52FD-93E3-4E1F-9B84-1C35E16E197B}" presName="root" presStyleCnt="0">
        <dgm:presLayoutVars>
          <dgm:chMax/>
          <dgm:chPref val="4"/>
        </dgm:presLayoutVars>
      </dgm:prSet>
      <dgm:spPr/>
    </dgm:pt>
    <dgm:pt modelId="{36B611B6-08DD-4D98-8BEA-2B178B7E0357}" type="pres">
      <dgm:prSet presAssocID="{F1FA52FD-93E3-4E1F-9B84-1C35E16E197B}" presName="rootComposite" presStyleCnt="0">
        <dgm:presLayoutVars/>
      </dgm:prSet>
      <dgm:spPr/>
    </dgm:pt>
    <dgm:pt modelId="{5545E0CC-7E3E-4709-BA07-656E562CD415}" type="pres">
      <dgm:prSet presAssocID="{F1FA52FD-93E3-4E1F-9B84-1C35E16E197B}" presName="rootText" presStyleLbl="node0" presStyleIdx="1" presStyleCnt="4" custScaleY="1013813">
        <dgm:presLayoutVars>
          <dgm:chMax/>
          <dgm:chPref val="4"/>
        </dgm:presLayoutVars>
      </dgm:prSet>
      <dgm:spPr/>
    </dgm:pt>
    <dgm:pt modelId="{A95D73D6-77DA-4A7C-BAA6-F4C405F02707}" type="pres">
      <dgm:prSet presAssocID="{F1FA52FD-93E3-4E1F-9B84-1C35E16E197B}" presName="childShape" presStyleCnt="0">
        <dgm:presLayoutVars>
          <dgm:chMax val="0"/>
          <dgm:chPref val="0"/>
        </dgm:presLayoutVars>
      </dgm:prSet>
      <dgm:spPr/>
    </dgm:pt>
    <dgm:pt modelId="{808C3CFB-68AC-473F-ADB1-3CFD0F31C870}" type="pres">
      <dgm:prSet presAssocID="{A437FAEE-00EC-44D0-8B63-CCC192C0D7E2}" presName="root" presStyleCnt="0">
        <dgm:presLayoutVars>
          <dgm:chMax/>
          <dgm:chPref val="4"/>
        </dgm:presLayoutVars>
      </dgm:prSet>
      <dgm:spPr/>
    </dgm:pt>
    <dgm:pt modelId="{93ADF93D-BCDB-4402-ACC3-FF388CF29D90}" type="pres">
      <dgm:prSet presAssocID="{A437FAEE-00EC-44D0-8B63-CCC192C0D7E2}" presName="rootComposite" presStyleCnt="0">
        <dgm:presLayoutVars/>
      </dgm:prSet>
      <dgm:spPr/>
    </dgm:pt>
    <dgm:pt modelId="{E61F1F12-8614-4F5F-9159-47D70370D400}" type="pres">
      <dgm:prSet presAssocID="{A437FAEE-00EC-44D0-8B63-CCC192C0D7E2}" presName="rootText" presStyleLbl="node0" presStyleIdx="2" presStyleCnt="4" custScaleY="894482">
        <dgm:presLayoutVars>
          <dgm:chMax/>
          <dgm:chPref val="4"/>
        </dgm:presLayoutVars>
      </dgm:prSet>
      <dgm:spPr/>
    </dgm:pt>
    <dgm:pt modelId="{04D1AA8B-D081-4F95-B7F5-EB4DD6F102F6}" type="pres">
      <dgm:prSet presAssocID="{A437FAEE-00EC-44D0-8B63-CCC192C0D7E2}" presName="childShape" presStyleCnt="0">
        <dgm:presLayoutVars>
          <dgm:chMax val="0"/>
          <dgm:chPref val="0"/>
        </dgm:presLayoutVars>
      </dgm:prSet>
      <dgm:spPr/>
    </dgm:pt>
    <dgm:pt modelId="{78B8F76D-AC3E-461C-BEB4-06CBBA916F9C}" type="pres">
      <dgm:prSet presAssocID="{68256FB5-5EFD-4E48-9706-B2A0CCA0EF75}" presName="root" presStyleCnt="0">
        <dgm:presLayoutVars>
          <dgm:chMax/>
          <dgm:chPref val="4"/>
        </dgm:presLayoutVars>
      </dgm:prSet>
      <dgm:spPr/>
    </dgm:pt>
    <dgm:pt modelId="{C34BA500-0495-41D7-8547-F235C55438E0}" type="pres">
      <dgm:prSet presAssocID="{68256FB5-5EFD-4E48-9706-B2A0CCA0EF75}" presName="rootComposite" presStyleCnt="0">
        <dgm:presLayoutVars/>
      </dgm:prSet>
      <dgm:spPr/>
    </dgm:pt>
    <dgm:pt modelId="{C1F067E8-DF96-4DC8-9A47-32FD16DEFC52}" type="pres">
      <dgm:prSet presAssocID="{68256FB5-5EFD-4E48-9706-B2A0CCA0EF75}" presName="rootText" presStyleLbl="node0" presStyleIdx="3" presStyleCnt="4" custScaleY="645861">
        <dgm:presLayoutVars>
          <dgm:chMax/>
          <dgm:chPref val="4"/>
        </dgm:presLayoutVars>
      </dgm:prSet>
      <dgm:spPr/>
    </dgm:pt>
    <dgm:pt modelId="{CADAD4E4-6802-4C04-BFF9-F4B3FBDEEE1D}" type="pres">
      <dgm:prSet presAssocID="{68256FB5-5EFD-4E48-9706-B2A0CCA0EF75}" presName="childShape" presStyleCnt="0">
        <dgm:presLayoutVars>
          <dgm:chMax val="0"/>
          <dgm:chPref val="0"/>
        </dgm:presLayoutVars>
      </dgm:prSet>
      <dgm:spPr/>
    </dgm:pt>
  </dgm:ptLst>
  <dgm:cxnLst>
    <dgm:cxn modelId="{0A9B2526-460E-4A67-9A80-2A744CAE2EA4}" srcId="{721A7CF7-B114-44CB-A2CE-6AAEA7904260}" destId="{A0519091-A6E6-4F0D-8D31-E6F07483B6C7}" srcOrd="0" destOrd="0" parTransId="{63A05A63-EAC4-4FC4-A98D-7E09D56C78A4}" sibTransId="{F1168B34-96DD-40E7-874F-6885F2164DBB}"/>
    <dgm:cxn modelId="{5AB30032-1552-47A4-A407-57D908B01B8F}" type="presOf" srcId="{721A7CF7-B114-44CB-A2CE-6AAEA7904260}" destId="{66CC2D4A-3538-4BA5-BD8E-7D3D38144E57}" srcOrd="0" destOrd="0" presId="urn:microsoft.com/office/officeart/2008/layout/PictureAccentList"/>
    <dgm:cxn modelId="{7843CE65-9AF7-4B98-BA7D-9A6BA282A1C6}" type="presOf" srcId="{A437FAEE-00EC-44D0-8B63-CCC192C0D7E2}" destId="{E61F1F12-8614-4F5F-9159-47D70370D400}" srcOrd="0" destOrd="0" presId="urn:microsoft.com/office/officeart/2008/layout/PictureAccentList"/>
    <dgm:cxn modelId="{3DF56974-1D28-4993-A512-FA4BF9B22460}" type="presOf" srcId="{A0519091-A6E6-4F0D-8D31-E6F07483B6C7}" destId="{52C13DA6-F34E-4D6A-9D99-39A406F8D5BE}" srcOrd="0" destOrd="0" presId="urn:microsoft.com/office/officeart/2008/layout/PictureAccentList"/>
    <dgm:cxn modelId="{9A2F3098-88F6-459B-9032-FBB59A8DD0D9}" srcId="{721A7CF7-B114-44CB-A2CE-6AAEA7904260}" destId="{68256FB5-5EFD-4E48-9706-B2A0CCA0EF75}" srcOrd="3" destOrd="0" parTransId="{16D7FD46-1D5C-4D30-826F-351711CF2DEA}" sibTransId="{D1B48300-D6F2-4679-8DD8-F64EE7FF3628}"/>
    <dgm:cxn modelId="{7FAC18A3-9043-4E6D-B596-D633567074E1}" type="presOf" srcId="{F1FA52FD-93E3-4E1F-9B84-1C35E16E197B}" destId="{5545E0CC-7E3E-4709-BA07-656E562CD415}" srcOrd="0" destOrd="0" presId="urn:microsoft.com/office/officeart/2008/layout/PictureAccentList"/>
    <dgm:cxn modelId="{2F3088AD-7805-4A43-9CC4-D80F762D0B80}" type="presOf" srcId="{68256FB5-5EFD-4E48-9706-B2A0CCA0EF75}" destId="{C1F067E8-DF96-4DC8-9A47-32FD16DEFC52}" srcOrd="0" destOrd="0" presId="urn:microsoft.com/office/officeart/2008/layout/PictureAccentList"/>
    <dgm:cxn modelId="{91063ADE-D753-4E99-B22C-F499371C55E7}" srcId="{721A7CF7-B114-44CB-A2CE-6AAEA7904260}" destId="{A437FAEE-00EC-44D0-8B63-CCC192C0D7E2}" srcOrd="2" destOrd="0" parTransId="{10AAAD81-A5FB-4297-9E8F-E43D6D7A88EC}" sibTransId="{CF05C648-5367-4D8D-B714-8A5EDBD4BDA0}"/>
    <dgm:cxn modelId="{D61AC5EB-3D15-4B32-9170-44FF58B9BD4B}" srcId="{721A7CF7-B114-44CB-A2CE-6AAEA7904260}" destId="{F1FA52FD-93E3-4E1F-9B84-1C35E16E197B}" srcOrd="1" destOrd="0" parTransId="{C857DB26-3103-48DC-98B0-B86D86ED207D}" sibTransId="{29406404-F40A-4646-A65C-16396B651284}"/>
    <dgm:cxn modelId="{45AB010D-FCE6-4B79-84A7-147413F9547F}" type="presParOf" srcId="{66CC2D4A-3538-4BA5-BD8E-7D3D38144E57}" destId="{32DBFACA-C4A2-46D9-97C2-95EF3CDE34F9}" srcOrd="0" destOrd="0" presId="urn:microsoft.com/office/officeart/2008/layout/PictureAccentList"/>
    <dgm:cxn modelId="{E43C34A2-2D16-41EC-B401-273960EC982E}" type="presParOf" srcId="{32DBFACA-C4A2-46D9-97C2-95EF3CDE34F9}" destId="{F790C153-F079-44B7-B91B-6EB88107C97D}" srcOrd="0" destOrd="0" presId="urn:microsoft.com/office/officeart/2008/layout/PictureAccentList"/>
    <dgm:cxn modelId="{48A8AFCE-4F19-43F7-9C27-172C6CD431C8}" type="presParOf" srcId="{F790C153-F079-44B7-B91B-6EB88107C97D}" destId="{52C13DA6-F34E-4D6A-9D99-39A406F8D5BE}" srcOrd="0" destOrd="0" presId="urn:microsoft.com/office/officeart/2008/layout/PictureAccentList"/>
    <dgm:cxn modelId="{E61DCF13-4F49-4BD3-9564-3C81F1E4DB86}" type="presParOf" srcId="{32DBFACA-C4A2-46D9-97C2-95EF3CDE34F9}" destId="{B1B94B63-DCD8-42C6-A028-558E8F9B70DA}" srcOrd="1" destOrd="0" presId="urn:microsoft.com/office/officeart/2008/layout/PictureAccentList"/>
    <dgm:cxn modelId="{50ABAF0D-1392-40DA-ABBF-58AC568D16E3}" type="presParOf" srcId="{66CC2D4A-3538-4BA5-BD8E-7D3D38144E57}" destId="{013353BA-9799-4C0F-8620-B0B5A8E74E98}" srcOrd="1" destOrd="0" presId="urn:microsoft.com/office/officeart/2008/layout/PictureAccentList"/>
    <dgm:cxn modelId="{092687EA-941C-4A20-9CC6-C1551F1174E4}" type="presParOf" srcId="{013353BA-9799-4C0F-8620-B0B5A8E74E98}" destId="{36B611B6-08DD-4D98-8BEA-2B178B7E0357}" srcOrd="0" destOrd="0" presId="urn:microsoft.com/office/officeart/2008/layout/PictureAccentList"/>
    <dgm:cxn modelId="{76336F84-4E2A-4F52-B8A5-4A994FAC30B7}" type="presParOf" srcId="{36B611B6-08DD-4D98-8BEA-2B178B7E0357}" destId="{5545E0CC-7E3E-4709-BA07-656E562CD415}" srcOrd="0" destOrd="0" presId="urn:microsoft.com/office/officeart/2008/layout/PictureAccentList"/>
    <dgm:cxn modelId="{3450C0E1-4A8A-4690-917A-C27BFAFBA54A}" type="presParOf" srcId="{013353BA-9799-4C0F-8620-B0B5A8E74E98}" destId="{A95D73D6-77DA-4A7C-BAA6-F4C405F02707}" srcOrd="1" destOrd="0" presId="urn:microsoft.com/office/officeart/2008/layout/PictureAccentList"/>
    <dgm:cxn modelId="{9BA9A616-83EA-4C64-900C-C6BABD6AA214}" type="presParOf" srcId="{66CC2D4A-3538-4BA5-BD8E-7D3D38144E57}" destId="{808C3CFB-68AC-473F-ADB1-3CFD0F31C870}" srcOrd="2" destOrd="0" presId="urn:microsoft.com/office/officeart/2008/layout/PictureAccentList"/>
    <dgm:cxn modelId="{39CC12D5-FBF0-402F-AF33-1EE5A0AB9D29}" type="presParOf" srcId="{808C3CFB-68AC-473F-ADB1-3CFD0F31C870}" destId="{93ADF93D-BCDB-4402-ACC3-FF388CF29D90}" srcOrd="0" destOrd="0" presId="urn:microsoft.com/office/officeart/2008/layout/PictureAccentList"/>
    <dgm:cxn modelId="{5710F3A5-875F-416D-B971-32E741AA47B8}" type="presParOf" srcId="{93ADF93D-BCDB-4402-ACC3-FF388CF29D90}" destId="{E61F1F12-8614-4F5F-9159-47D70370D400}" srcOrd="0" destOrd="0" presId="urn:microsoft.com/office/officeart/2008/layout/PictureAccentList"/>
    <dgm:cxn modelId="{E15D077E-A0FB-455E-8F46-1E3CBA506DAB}" type="presParOf" srcId="{808C3CFB-68AC-473F-ADB1-3CFD0F31C870}" destId="{04D1AA8B-D081-4F95-B7F5-EB4DD6F102F6}" srcOrd="1" destOrd="0" presId="urn:microsoft.com/office/officeart/2008/layout/PictureAccentList"/>
    <dgm:cxn modelId="{3FA4C91A-4B67-4C73-9B39-8687D8E6CD47}" type="presParOf" srcId="{66CC2D4A-3538-4BA5-BD8E-7D3D38144E57}" destId="{78B8F76D-AC3E-461C-BEB4-06CBBA916F9C}" srcOrd="3" destOrd="0" presId="urn:microsoft.com/office/officeart/2008/layout/PictureAccentList"/>
    <dgm:cxn modelId="{9DDA6A29-4FE1-4196-87F7-EC245C879CB7}" type="presParOf" srcId="{78B8F76D-AC3E-461C-BEB4-06CBBA916F9C}" destId="{C34BA500-0495-41D7-8547-F235C55438E0}" srcOrd="0" destOrd="0" presId="urn:microsoft.com/office/officeart/2008/layout/PictureAccentList"/>
    <dgm:cxn modelId="{18FC4500-2CB6-43AD-AD37-9502A528C584}" type="presParOf" srcId="{C34BA500-0495-41D7-8547-F235C55438E0}" destId="{C1F067E8-DF96-4DC8-9A47-32FD16DEFC52}" srcOrd="0" destOrd="0" presId="urn:microsoft.com/office/officeart/2008/layout/PictureAccentList"/>
    <dgm:cxn modelId="{5856CD48-818F-4702-AE41-704FB5EC9D1A}" type="presParOf" srcId="{78B8F76D-AC3E-461C-BEB4-06CBBA916F9C}" destId="{CADAD4E4-6802-4C04-BFF9-F4B3FBDEEE1D}" srcOrd="1" destOrd="0" presId="urn:microsoft.com/office/officeart/2008/layout/PictureAccent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53C06029-5ED8-4FB9-9B97-890548131B27}" type="doc">
      <dgm:prSet loTypeId="urn:microsoft.com/office/officeart/2005/8/layout/default" loCatId="list" qsTypeId="urn:microsoft.com/office/officeart/2005/8/quickstyle/simple1" qsCatId="simple" csTypeId="urn:microsoft.com/office/officeart/2005/8/colors/accent1_4" csCatId="accent1" phldr="1"/>
      <dgm:spPr/>
      <dgm:t>
        <a:bodyPr/>
        <a:lstStyle/>
        <a:p>
          <a:endParaRPr lang="es-ES"/>
        </a:p>
      </dgm:t>
    </dgm:pt>
    <dgm:pt modelId="{B1AB670C-23D3-494D-B1F0-72DCDE7459E8}">
      <dgm:prSet phldrT="[Texto]" custT="1"/>
      <dgm:spPr>
        <a:solidFill>
          <a:srgbClr val="E36669"/>
        </a:solidFill>
      </dgm:spPr>
      <dgm:t>
        <a:bodyPr/>
        <a:lstStyle/>
        <a:p>
          <a:r>
            <a:rPr lang="es-ES" sz="1800" dirty="0"/>
            <a:t>Marcarse un horario de uso cuando usa internet como herramienta de ocio</a:t>
          </a:r>
        </a:p>
      </dgm:t>
    </dgm:pt>
    <dgm:pt modelId="{0B108D1A-31B7-4480-BDAE-ACFE049743A9}" type="parTrans" cxnId="{38817508-9C24-4A44-BE61-6C7A01EB01C3}">
      <dgm:prSet/>
      <dgm:spPr/>
      <dgm:t>
        <a:bodyPr/>
        <a:lstStyle/>
        <a:p>
          <a:endParaRPr lang="es-ES"/>
        </a:p>
      </dgm:t>
    </dgm:pt>
    <dgm:pt modelId="{FAF8F687-8890-4A13-8906-BB050180C34A}" type="sibTrans" cxnId="{38817508-9C24-4A44-BE61-6C7A01EB01C3}">
      <dgm:prSet/>
      <dgm:spPr/>
      <dgm:t>
        <a:bodyPr/>
        <a:lstStyle/>
        <a:p>
          <a:endParaRPr lang="es-ES"/>
        </a:p>
      </dgm:t>
    </dgm:pt>
    <dgm:pt modelId="{74864076-E1A2-4731-94E7-2E8BD46C809D}">
      <dgm:prSet phldrT="[Texto]" custT="1"/>
      <dgm:spPr>
        <a:solidFill>
          <a:srgbClr val="DC474A"/>
        </a:solidFill>
      </dgm:spPr>
      <dgm:t>
        <a:bodyPr/>
        <a:lstStyle/>
        <a:p>
          <a:r>
            <a:rPr lang="es-ES" sz="1800" dirty="0"/>
            <a:t>Respetar los horarios</a:t>
          </a:r>
        </a:p>
      </dgm:t>
    </dgm:pt>
    <dgm:pt modelId="{40863497-7CA6-41E9-AA23-FB180FF445CF}" type="parTrans" cxnId="{92FE0AAD-2732-4904-A147-F6507051DB06}">
      <dgm:prSet/>
      <dgm:spPr/>
      <dgm:t>
        <a:bodyPr/>
        <a:lstStyle/>
        <a:p>
          <a:endParaRPr lang="es-ES"/>
        </a:p>
      </dgm:t>
    </dgm:pt>
    <dgm:pt modelId="{0E72DFD5-828F-4807-857F-1B64864755BA}" type="sibTrans" cxnId="{92FE0AAD-2732-4904-A147-F6507051DB06}">
      <dgm:prSet/>
      <dgm:spPr/>
      <dgm:t>
        <a:bodyPr/>
        <a:lstStyle/>
        <a:p>
          <a:endParaRPr lang="es-ES"/>
        </a:p>
      </dgm:t>
    </dgm:pt>
    <dgm:pt modelId="{6A8805F8-F1FA-4E0B-8C96-447FE0458AF9}">
      <dgm:prSet phldrT="[Texto]" custT="1"/>
      <dgm:spPr>
        <a:solidFill>
          <a:srgbClr val="E36669"/>
        </a:solidFill>
      </dgm:spPr>
      <dgm:t>
        <a:bodyPr/>
        <a:lstStyle/>
        <a:p>
          <a:r>
            <a:rPr lang="es-ES" sz="1800" dirty="0"/>
            <a:t>Buscar otras actividades alternativas</a:t>
          </a:r>
        </a:p>
      </dgm:t>
    </dgm:pt>
    <dgm:pt modelId="{CF699390-40B2-485B-AEC3-DE5177E5A47F}" type="parTrans" cxnId="{604D401D-789E-4126-97B9-6E0B5C0B045F}">
      <dgm:prSet/>
      <dgm:spPr/>
      <dgm:t>
        <a:bodyPr/>
        <a:lstStyle/>
        <a:p>
          <a:endParaRPr lang="es-ES"/>
        </a:p>
      </dgm:t>
    </dgm:pt>
    <dgm:pt modelId="{E1C132BD-3EFD-4D54-90A8-3E020FF2F0AC}" type="sibTrans" cxnId="{604D401D-789E-4126-97B9-6E0B5C0B045F}">
      <dgm:prSet/>
      <dgm:spPr/>
      <dgm:t>
        <a:bodyPr/>
        <a:lstStyle/>
        <a:p>
          <a:endParaRPr lang="es-ES"/>
        </a:p>
      </dgm:t>
    </dgm:pt>
    <dgm:pt modelId="{3A6A062B-7D06-4D6B-969A-7E746DF41766}">
      <dgm:prSet phldrT="[Texto]" custT="1"/>
      <dgm:spPr>
        <a:solidFill>
          <a:srgbClr val="DC474A"/>
        </a:solidFill>
      </dgm:spPr>
      <dgm:t>
        <a:bodyPr/>
        <a:lstStyle/>
        <a:p>
          <a:r>
            <a:rPr lang="es-ES" sz="1800" dirty="0"/>
            <a:t>Cuidar las relaciones sociales también en persona</a:t>
          </a:r>
        </a:p>
      </dgm:t>
    </dgm:pt>
    <dgm:pt modelId="{98F1406C-9A94-4C54-9C2B-0918395DB74E}" type="parTrans" cxnId="{D8D6CECE-C77A-4936-8504-1801EA1E3FC6}">
      <dgm:prSet/>
      <dgm:spPr/>
      <dgm:t>
        <a:bodyPr/>
        <a:lstStyle/>
        <a:p>
          <a:endParaRPr lang="es-ES"/>
        </a:p>
      </dgm:t>
    </dgm:pt>
    <dgm:pt modelId="{8189BFBD-BBD5-42AF-9F40-77066E2966BB}" type="sibTrans" cxnId="{D8D6CECE-C77A-4936-8504-1801EA1E3FC6}">
      <dgm:prSet/>
      <dgm:spPr/>
      <dgm:t>
        <a:bodyPr/>
        <a:lstStyle/>
        <a:p>
          <a:endParaRPr lang="es-ES"/>
        </a:p>
      </dgm:t>
    </dgm:pt>
    <dgm:pt modelId="{88CF79E1-4780-46AE-8E64-F00412E12B4B}">
      <dgm:prSet phldrT="[Texto]" custT="1"/>
      <dgm:spPr>
        <a:solidFill>
          <a:srgbClr val="AA2126"/>
        </a:solidFill>
      </dgm:spPr>
      <dgm:t>
        <a:bodyPr/>
        <a:lstStyle/>
        <a:p>
          <a:r>
            <a:rPr lang="es-ES" sz="1800" dirty="0"/>
            <a:t>Y recuerda, si creemos que nuestro hijo sufre adicción:</a:t>
          </a:r>
        </a:p>
        <a:p>
          <a:r>
            <a:rPr lang="es-ES" sz="1800" dirty="0"/>
            <a:t>Ofrécele apoyo y comprensión</a:t>
          </a:r>
        </a:p>
        <a:p>
          <a:r>
            <a:rPr lang="es-ES" sz="1800" dirty="0"/>
            <a:t>Busca ayuda de un especialista</a:t>
          </a:r>
        </a:p>
      </dgm:t>
    </dgm:pt>
    <dgm:pt modelId="{ED0088C4-F68F-498C-9574-F4F6C9141591}" type="parTrans" cxnId="{06634753-7BBA-4941-B49B-A4BB580F89D4}">
      <dgm:prSet/>
      <dgm:spPr/>
      <dgm:t>
        <a:bodyPr/>
        <a:lstStyle/>
        <a:p>
          <a:endParaRPr lang="es-ES"/>
        </a:p>
      </dgm:t>
    </dgm:pt>
    <dgm:pt modelId="{FDDF2661-1039-4807-B27C-7714FC0B1B8F}" type="sibTrans" cxnId="{06634753-7BBA-4941-B49B-A4BB580F89D4}">
      <dgm:prSet/>
      <dgm:spPr/>
      <dgm:t>
        <a:bodyPr/>
        <a:lstStyle/>
        <a:p>
          <a:endParaRPr lang="es-ES"/>
        </a:p>
      </dgm:t>
    </dgm:pt>
    <dgm:pt modelId="{769482F9-8EA0-40D0-BDEF-F49DF716FA58}" type="pres">
      <dgm:prSet presAssocID="{53C06029-5ED8-4FB9-9B97-890548131B27}" presName="diagram" presStyleCnt="0">
        <dgm:presLayoutVars>
          <dgm:dir/>
          <dgm:resizeHandles val="exact"/>
        </dgm:presLayoutVars>
      </dgm:prSet>
      <dgm:spPr/>
    </dgm:pt>
    <dgm:pt modelId="{6B5E0872-C7C0-4BF5-96D0-0E11283F003A}" type="pres">
      <dgm:prSet presAssocID="{B1AB670C-23D3-494D-B1F0-72DCDE7459E8}" presName="node" presStyleLbl="node1" presStyleIdx="0" presStyleCnt="5" custLinFactNeighborX="6470" custLinFactNeighborY="-18161">
        <dgm:presLayoutVars>
          <dgm:bulletEnabled val="1"/>
        </dgm:presLayoutVars>
      </dgm:prSet>
      <dgm:spPr/>
    </dgm:pt>
    <dgm:pt modelId="{BEF7C70A-6F55-4481-9BCA-8BA421ED478A}" type="pres">
      <dgm:prSet presAssocID="{FAF8F687-8890-4A13-8906-BB050180C34A}" presName="sibTrans" presStyleCnt="0"/>
      <dgm:spPr/>
    </dgm:pt>
    <dgm:pt modelId="{EC832CF9-57EA-4378-87D4-1BC1368D199B}" type="pres">
      <dgm:prSet presAssocID="{74864076-E1A2-4731-94E7-2E8BD46C809D}" presName="node" presStyleLbl="node1" presStyleIdx="1" presStyleCnt="5" custLinFactNeighborX="598" custLinFactNeighborY="-18161">
        <dgm:presLayoutVars>
          <dgm:bulletEnabled val="1"/>
        </dgm:presLayoutVars>
      </dgm:prSet>
      <dgm:spPr/>
    </dgm:pt>
    <dgm:pt modelId="{EE6016DC-597B-41EC-BFB0-1C5E82365FDB}" type="pres">
      <dgm:prSet presAssocID="{0E72DFD5-828F-4807-857F-1B64864755BA}" presName="sibTrans" presStyleCnt="0"/>
      <dgm:spPr/>
    </dgm:pt>
    <dgm:pt modelId="{2EDC6B33-E852-49AB-8744-C5AE6824A8FD}" type="pres">
      <dgm:prSet presAssocID="{6A8805F8-F1FA-4E0B-8C96-447FE0458AF9}" presName="node" presStyleLbl="node1" presStyleIdx="2" presStyleCnt="5" custLinFactX="-9598" custLinFactNeighborX="-100000" custLinFactNeighborY="86117">
        <dgm:presLayoutVars>
          <dgm:bulletEnabled val="1"/>
        </dgm:presLayoutVars>
      </dgm:prSet>
      <dgm:spPr/>
    </dgm:pt>
    <dgm:pt modelId="{D64AB97D-B43F-4111-9BC8-BA4A0EBE15E3}" type="pres">
      <dgm:prSet presAssocID="{E1C132BD-3EFD-4D54-90A8-3E020FF2F0AC}" presName="sibTrans" presStyleCnt="0"/>
      <dgm:spPr/>
    </dgm:pt>
    <dgm:pt modelId="{F8D2F883-ACCE-4585-9404-2DC247481A79}" type="pres">
      <dgm:prSet presAssocID="{3A6A062B-7D06-4D6B-969A-7E746DF41766}" presName="node" presStyleLbl="node1" presStyleIdx="3" presStyleCnt="5" custLinFactNeighborX="-19416" custLinFactNeighborY="-31013">
        <dgm:presLayoutVars>
          <dgm:bulletEnabled val="1"/>
        </dgm:presLayoutVars>
      </dgm:prSet>
      <dgm:spPr/>
    </dgm:pt>
    <dgm:pt modelId="{7B044C35-3B02-4AB2-988E-767EE5FBF836}" type="pres">
      <dgm:prSet presAssocID="{8189BFBD-BBD5-42AF-9F40-77066E2966BB}" presName="sibTrans" presStyleCnt="0"/>
      <dgm:spPr/>
    </dgm:pt>
    <dgm:pt modelId="{623AA8F6-AE24-4943-9622-5D1C3274C1FB}" type="pres">
      <dgm:prSet presAssocID="{88CF79E1-4780-46AE-8E64-F00412E12B4B}" presName="node" presStyleLbl="node1" presStyleIdx="4" presStyleCnt="5" custScaleX="158227" custScaleY="100581" custLinFactNeighborX="20011" custLinFactNeighborY="40083">
        <dgm:presLayoutVars>
          <dgm:bulletEnabled val="1"/>
        </dgm:presLayoutVars>
      </dgm:prSet>
      <dgm:spPr/>
    </dgm:pt>
  </dgm:ptLst>
  <dgm:cxnLst>
    <dgm:cxn modelId="{38817508-9C24-4A44-BE61-6C7A01EB01C3}" srcId="{53C06029-5ED8-4FB9-9B97-890548131B27}" destId="{B1AB670C-23D3-494D-B1F0-72DCDE7459E8}" srcOrd="0" destOrd="0" parTransId="{0B108D1A-31B7-4480-BDAE-ACFE049743A9}" sibTransId="{FAF8F687-8890-4A13-8906-BB050180C34A}"/>
    <dgm:cxn modelId="{247F940E-31DB-44C8-8349-C0B69192D78D}" type="presOf" srcId="{3A6A062B-7D06-4D6B-969A-7E746DF41766}" destId="{F8D2F883-ACCE-4585-9404-2DC247481A79}" srcOrd="0" destOrd="0" presId="urn:microsoft.com/office/officeart/2005/8/layout/default"/>
    <dgm:cxn modelId="{CAECCA12-31E6-4413-8246-73487889258B}" type="presOf" srcId="{74864076-E1A2-4731-94E7-2E8BD46C809D}" destId="{EC832CF9-57EA-4378-87D4-1BC1368D199B}" srcOrd="0" destOrd="0" presId="urn:microsoft.com/office/officeart/2005/8/layout/default"/>
    <dgm:cxn modelId="{604D401D-789E-4126-97B9-6E0B5C0B045F}" srcId="{53C06029-5ED8-4FB9-9B97-890548131B27}" destId="{6A8805F8-F1FA-4E0B-8C96-447FE0458AF9}" srcOrd="2" destOrd="0" parTransId="{CF699390-40B2-485B-AEC3-DE5177E5A47F}" sibTransId="{E1C132BD-3EFD-4D54-90A8-3E020FF2F0AC}"/>
    <dgm:cxn modelId="{001E266D-490F-462A-8545-A7E47218191A}" type="presOf" srcId="{6A8805F8-F1FA-4E0B-8C96-447FE0458AF9}" destId="{2EDC6B33-E852-49AB-8744-C5AE6824A8FD}" srcOrd="0" destOrd="0" presId="urn:microsoft.com/office/officeart/2005/8/layout/default"/>
    <dgm:cxn modelId="{06634753-7BBA-4941-B49B-A4BB580F89D4}" srcId="{53C06029-5ED8-4FB9-9B97-890548131B27}" destId="{88CF79E1-4780-46AE-8E64-F00412E12B4B}" srcOrd="4" destOrd="0" parTransId="{ED0088C4-F68F-498C-9574-F4F6C9141591}" sibTransId="{FDDF2661-1039-4807-B27C-7714FC0B1B8F}"/>
    <dgm:cxn modelId="{7D0D3289-5C7D-4546-B6D7-7D2481E6941A}" type="presOf" srcId="{53C06029-5ED8-4FB9-9B97-890548131B27}" destId="{769482F9-8EA0-40D0-BDEF-F49DF716FA58}" srcOrd="0" destOrd="0" presId="urn:microsoft.com/office/officeart/2005/8/layout/default"/>
    <dgm:cxn modelId="{92FE0AAD-2732-4904-A147-F6507051DB06}" srcId="{53C06029-5ED8-4FB9-9B97-890548131B27}" destId="{74864076-E1A2-4731-94E7-2E8BD46C809D}" srcOrd="1" destOrd="0" parTransId="{40863497-7CA6-41E9-AA23-FB180FF445CF}" sibTransId="{0E72DFD5-828F-4807-857F-1B64864755BA}"/>
    <dgm:cxn modelId="{34389DB8-8544-4045-9DB3-B5576C6712FD}" type="presOf" srcId="{88CF79E1-4780-46AE-8E64-F00412E12B4B}" destId="{623AA8F6-AE24-4943-9622-5D1C3274C1FB}" srcOrd="0" destOrd="0" presId="urn:microsoft.com/office/officeart/2005/8/layout/default"/>
    <dgm:cxn modelId="{1D1970C8-F315-4DD5-8144-3E3EE465337A}" type="presOf" srcId="{B1AB670C-23D3-494D-B1F0-72DCDE7459E8}" destId="{6B5E0872-C7C0-4BF5-96D0-0E11283F003A}" srcOrd="0" destOrd="0" presId="urn:microsoft.com/office/officeart/2005/8/layout/default"/>
    <dgm:cxn modelId="{D8D6CECE-C77A-4936-8504-1801EA1E3FC6}" srcId="{53C06029-5ED8-4FB9-9B97-890548131B27}" destId="{3A6A062B-7D06-4D6B-969A-7E746DF41766}" srcOrd="3" destOrd="0" parTransId="{98F1406C-9A94-4C54-9C2B-0918395DB74E}" sibTransId="{8189BFBD-BBD5-42AF-9F40-77066E2966BB}"/>
    <dgm:cxn modelId="{23EB34B6-8814-4059-A80A-5F51190DC33F}" type="presParOf" srcId="{769482F9-8EA0-40D0-BDEF-F49DF716FA58}" destId="{6B5E0872-C7C0-4BF5-96D0-0E11283F003A}" srcOrd="0" destOrd="0" presId="urn:microsoft.com/office/officeart/2005/8/layout/default"/>
    <dgm:cxn modelId="{6C583645-CF57-4835-96B3-0E743BB90649}" type="presParOf" srcId="{769482F9-8EA0-40D0-BDEF-F49DF716FA58}" destId="{BEF7C70A-6F55-4481-9BCA-8BA421ED478A}" srcOrd="1" destOrd="0" presId="urn:microsoft.com/office/officeart/2005/8/layout/default"/>
    <dgm:cxn modelId="{EE1ACBA9-2ECE-4249-8BEC-0728BAD69E85}" type="presParOf" srcId="{769482F9-8EA0-40D0-BDEF-F49DF716FA58}" destId="{EC832CF9-57EA-4378-87D4-1BC1368D199B}" srcOrd="2" destOrd="0" presId="urn:microsoft.com/office/officeart/2005/8/layout/default"/>
    <dgm:cxn modelId="{A1BF16EE-E9CB-433E-A3A4-CEAD2ABFB967}" type="presParOf" srcId="{769482F9-8EA0-40D0-BDEF-F49DF716FA58}" destId="{EE6016DC-597B-41EC-BFB0-1C5E82365FDB}" srcOrd="3" destOrd="0" presId="urn:microsoft.com/office/officeart/2005/8/layout/default"/>
    <dgm:cxn modelId="{598485DE-8A4A-4FB1-B4F9-B0388E4B8BBB}" type="presParOf" srcId="{769482F9-8EA0-40D0-BDEF-F49DF716FA58}" destId="{2EDC6B33-E852-49AB-8744-C5AE6824A8FD}" srcOrd="4" destOrd="0" presId="urn:microsoft.com/office/officeart/2005/8/layout/default"/>
    <dgm:cxn modelId="{ED2808AE-CADE-4C01-ADDF-EDF540EB2F90}" type="presParOf" srcId="{769482F9-8EA0-40D0-BDEF-F49DF716FA58}" destId="{D64AB97D-B43F-4111-9BC8-BA4A0EBE15E3}" srcOrd="5" destOrd="0" presId="urn:microsoft.com/office/officeart/2005/8/layout/default"/>
    <dgm:cxn modelId="{4B8F14B2-AC8F-48C2-AC97-DE9E07EE3C07}" type="presParOf" srcId="{769482F9-8EA0-40D0-BDEF-F49DF716FA58}" destId="{F8D2F883-ACCE-4585-9404-2DC247481A79}" srcOrd="6" destOrd="0" presId="urn:microsoft.com/office/officeart/2005/8/layout/default"/>
    <dgm:cxn modelId="{EACF58AE-7781-428A-A2A1-B0563B0E6AC3}" type="presParOf" srcId="{769482F9-8EA0-40D0-BDEF-F49DF716FA58}" destId="{7B044C35-3B02-4AB2-988E-767EE5FBF836}" srcOrd="7" destOrd="0" presId="urn:microsoft.com/office/officeart/2005/8/layout/default"/>
    <dgm:cxn modelId="{D4E5C68F-991F-4298-9A14-FACEE308D196}" type="presParOf" srcId="{769482F9-8EA0-40D0-BDEF-F49DF716FA58}" destId="{623AA8F6-AE24-4943-9622-5D1C3274C1FB}" srcOrd="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8E66CEEB-7BFE-417B-99A1-FECE2404F86B}"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s-ES"/>
        </a:p>
      </dgm:t>
    </dgm:pt>
    <dgm:pt modelId="{6AF29CE5-B251-403F-8119-302F8EC41FE4}">
      <dgm:prSet phldrT="[Texto]"/>
      <dgm:spPr/>
      <dgm:t>
        <a:bodyPr/>
        <a:lstStyle/>
        <a:p>
          <a:r>
            <a:rPr lang="es-ES" dirty="0"/>
            <a:t>Escucha y dialoga sobre lo sucedido</a:t>
          </a:r>
        </a:p>
      </dgm:t>
    </dgm:pt>
    <dgm:pt modelId="{3D3AFB27-8771-485B-BBAC-07A7F1AF5EA2}" type="parTrans" cxnId="{4DBE4D2E-C626-4F07-91D7-50103166C5A9}">
      <dgm:prSet/>
      <dgm:spPr/>
      <dgm:t>
        <a:bodyPr/>
        <a:lstStyle/>
        <a:p>
          <a:endParaRPr lang="es-ES"/>
        </a:p>
      </dgm:t>
    </dgm:pt>
    <dgm:pt modelId="{42A29616-FE8F-4680-92D9-E54429D7D16D}" type="sibTrans" cxnId="{4DBE4D2E-C626-4F07-91D7-50103166C5A9}">
      <dgm:prSet/>
      <dgm:spPr/>
      <dgm:t>
        <a:bodyPr/>
        <a:lstStyle/>
        <a:p>
          <a:endParaRPr lang="es-ES"/>
        </a:p>
      </dgm:t>
    </dgm:pt>
    <dgm:pt modelId="{C38A7AF7-EB72-4178-9901-35AD796111F1}">
      <dgm:prSet phldrT="[Texto]"/>
      <dgm:spPr/>
      <dgm:t>
        <a:bodyPr/>
        <a:lstStyle/>
        <a:p>
          <a:r>
            <a:rPr lang="es-ES" dirty="0"/>
            <a:t>Refuerza su autoestima. No le culpes</a:t>
          </a:r>
        </a:p>
      </dgm:t>
    </dgm:pt>
    <dgm:pt modelId="{36204A8F-0FA5-4601-8BDA-08B4E5BAB4A4}" type="parTrans" cxnId="{B0188906-16B1-438E-9234-4DA364ACF570}">
      <dgm:prSet/>
      <dgm:spPr/>
      <dgm:t>
        <a:bodyPr/>
        <a:lstStyle/>
        <a:p>
          <a:endParaRPr lang="es-ES"/>
        </a:p>
      </dgm:t>
    </dgm:pt>
    <dgm:pt modelId="{980D6350-56B4-4746-A4F3-EA7CAFEAE2B7}" type="sibTrans" cxnId="{B0188906-16B1-438E-9234-4DA364ACF570}">
      <dgm:prSet/>
      <dgm:spPr/>
      <dgm:t>
        <a:bodyPr/>
        <a:lstStyle/>
        <a:p>
          <a:endParaRPr lang="es-ES"/>
        </a:p>
      </dgm:t>
    </dgm:pt>
    <dgm:pt modelId="{88422FAF-1047-4F93-AE8E-8E727A593AAC}">
      <dgm:prSet phldrT="[Texto]"/>
      <dgm:spPr/>
      <dgm:t>
        <a:bodyPr/>
        <a:lstStyle/>
        <a:p>
          <a:r>
            <a:rPr lang="es-ES" dirty="0"/>
            <a:t>Actúa. Traza un plan</a:t>
          </a:r>
        </a:p>
      </dgm:t>
    </dgm:pt>
    <dgm:pt modelId="{ECB61F1E-BAE2-462A-A7BD-B2A90B68238F}" type="parTrans" cxnId="{E619AE2B-1DAB-4066-9F11-B79102CEFA72}">
      <dgm:prSet/>
      <dgm:spPr/>
      <dgm:t>
        <a:bodyPr/>
        <a:lstStyle/>
        <a:p>
          <a:endParaRPr lang="es-ES"/>
        </a:p>
      </dgm:t>
    </dgm:pt>
    <dgm:pt modelId="{76BD819C-2126-4779-8E3F-9780A5FBE8C2}" type="sibTrans" cxnId="{E619AE2B-1DAB-4066-9F11-B79102CEFA72}">
      <dgm:prSet/>
      <dgm:spPr/>
      <dgm:t>
        <a:bodyPr/>
        <a:lstStyle/>
        <a:p>
          <a:endParaRPr lang="es-ES"/>
        </a:p>
      </dgm:t>
    </dgm:pt>
    <dgm:pt modelId="{BF4BD684-4F33-4E7A-B46C-18908801D49D}">
      <dgm:prSet/>
      <dgm:spPr/>
      <dgm:t>
        <a:bodyPr/>
        <a:lstStyle/>
        <a:p>
          <a:r>
            <a:rPr lang="es-ES" dirty="0"/>
            <a:t>Comunícate con el centro educativo</a:t>
          </a:r>
        </a:p>
      </dgm:t>
    </dgm:pt>
    <dgm:pt modelId="{656D9704-C932-42A8-8104-5E548F47FE23}" type="parTrans" cxnId="{0C971CD7-4137-4BC6-A24F-484A6C7C9175}">
      <dgm:prSet/>
      <dgm:spPr/>
      <dgm:t>
        <a:bodyPr/>
        <a:lstStyle/>
        <a:p>
          <a:endParaRPr lang="es-ES"/>
        </a:p>
      </dgm:t>
    </dgm:pt>
    <dgm:pt modelId="{84FCF99B-E64C-42E4-912D-F28FB56580A5}" type="sibTrans" cxnId="{0C971CD7-4137-4BC6-A24F-484A6C7C9175}">
      <dgm:prSet/>
      <dgm:spPr/>
      <dgm:t>
        <a:bodyPr/>
        <a:lstStyle/>
        <a:p>
          <a:endParaRPr lang="es-ES"/>
        </a:p>
      </dgm:t>
    </dgm:pt>
    <dgm:pt modelId="{5F3D7794-6DC8-4DFC-88DA-2B2760BDD2BA}" type="pres">
      <dgm:prSet presAssocID="{8E66CEEB-7BFE-417B-99A1-FECE2404F86B}" presName="linear" presStyleCnt="0">
        <dgm:presLayoutVars>
          <dgm:dir/>
          <dgm:animLvl val="lvl"/>
          <dgm:resizeHandles val="exact"/>
        </dgm:presLayoutVars>
      </dgm:prSet>
      <dgm:spPr/>
    </dgm:pt>
    <dgm:pt modelId="{CC7441AC-9FD5-48E3-AB2D-347C52CFF78D}" type="pres">
      <dgm:prSet presAssocID="{6AF29CE5-B251-403F-8119-302F8EC41FE4}" presName="parentLin" presStyleCnt="0"/>
      <dgm:spPr/>
    </dgm:pt>
    <dgm:pt modelId="{3B081C1A-9F3E-4445-AA0A-D979F3B73698}" type="pres">
      <dgm:prSet presAssocID="{6AF29CE5-B251-403F-8119-302F8EC41FE4}" presName="parentLeftMargin" presStyleLbl="node1" presStyleIdx="0" presStyleCnt="4"/>
      <dgm:spPr/>
    </dgm:pt>
    <dgm:pt modelId="{D9B63E55-548F-4DDF-A1E5-151A68961746}" type="pres">
      <dgm:prSet presAssocID="{6AF29CE5-B251-403F-8119-302F8EC41FE4}" presName="parentText" presStyleLbl="node1" presStyleIdx="0" presStyleCnt="4">
        <dgm:presLayoutVars>
          <dgm:chMax val="0"/>
          <dgm:bulletEnabled val="1"/>
        </dgm:presLayoutVars>
      </dgm:prSet>
      <dgm:spPr/>
    </dgm:pt>
    <dgm:pt modelId="{C41D877D-3F5F-4897-A8AF-402D35252B0A}" type="pres">
      <dgm:prSet presAssocID="{6AF29CE5-B251-403F-8119-302F8EC41FE4}" presName="negativeSpace" presStyleCnt="0"/>
      <dgm:spPr/>
    </dgm:pt>
    <dgm:pt modelId="{46F4D4B7-459F-461A-9DD0-05528C50D9A9}" type="pres">
      <dgm:prSet presAssocID="{6AF29CE5-B251-403F-8119-302F8EC41FE4}" presName="childText" presStyleLbl="conFgAcc1" presStyleIdx="0" presStyleCnt="4">
        <dgm:presLayoutVars>
          <dgm:bulletEnabled val="1"/>
        </dgm:presLayoutVars>
      </dgm:prSet>
      <dgm:spPr>
        <a:ln>
          <a:noFill/>
        </a:ln>
      </dgm:spPr>
    </dgm:pt>
    <dgm:pt modelId="{531E633A-302A-4707-A5AC-3131638751A8}" type="pres">
      <dgm:prSet presAssocID="{42A29616-FE8F-4680-92D9-E54429D7D16D}" presName="spaceBetweenRectangles" presStyleCnt="0"/>
      <dgm:spPr/>
    </dgm:pt>
    <dgm:pt modelId="{EDC4EE0B-AE34-48A7-A44E-1643682B0F4B}" type="pres">
      <dgm:prSet presAssocID="{C38A7AF7-EB72-4178-9901-35AD796111F1}" presName="parentLin" presStyleCnt="0"/>
      <dgm:spPr/>
    </dgm:pt>
    <dgm:pt modelId="{7C637D9E-15AD-42AE-8757-A40F70EF2D40}" type="pres">
      <dgm:prSet presAssocID="{C38A7AF7-EB72-4178-9901-35AD796111F1}" presName="parentLeftMargin" presStyleLbl="node1" presStyleIdx="0" presStyleCnt="4"/>
      <dgm:spPr/>
    </dgm:pt>
    <dgm:pt modelId="{B64425CD-F081-4326-B92D-F16C1DEE3F69}" type="pres">
      <dgm:prSet presAssocID="{C38A7AF7-EB72-4178-9901-35AD796111F1}" presName="parentText" presStyleLbl="node1" presStyleIdx="1" presStyleCnt="4">
        <dgm:presLayoutVars>
          <dgm:chMax val="0"/>
          <dgm:bulletEnabled val="1"/>
        </dgm:presLayoutVars>
      </dgm:prSet>
      <dgm:spPr/>
    </dgm:pt>
    <dgm:pt modelId="{6DBC4851-C652-41F9-AE6B-3B40ED91EB43}" type="pres">
      <dgm:prSet presAssocID="{C38A7AF7-EB72-4178-9901-35AD796111F1}" presName="negativeSpace" presStyleCnt="0"/>
      <dgm:spPr/>
    </dgm:pt>
    <dgm:pt modelId="{9184BC47-CF22-472D-8580-1A5B6BE7129D}" type="pres">
      <dgm:prSet presAssocID="{C38A7AF7-EB72-4178-9901-35AD796111F1}" presName="childText" presStyleLbl="conFgAcc1" presStyleIdx="1" presStyleCnt="4">
        <dgm:presLayoutVars>
          <dgm:bulletEnabled val="1"/>
        </dgm:presLayoutVars>
      </dgm:prSet>
      <dgm:spPr>
        <a:ln>
          <a:noFill/>
        </a:ln>
      </dgm:spPr>
    </dgm:pt>
    <dgm:pt modelId="{34016DB0-16DB-4FB7-9F61-9C90576E70DE}" type="pres">
      <dgm:prSet presAssocID="{980D6350-56B4-4746-A4F3-EA7CAFEAE2B7}" presName="spaceBetweenRectangles" presStyleCnt="0"/>
      <dgm:spPr/>
    </dgm:pt>
    <dgm:pt modelId="{42DDBAE1-3AFF-4268-97EE-7791127B3A34}" type="pres">
      <dgm:prSet presAssocID="{88422FAF-1047-4F93-AE8E-8E727A593AAC}" presName="parentLin" presStyleCnt="0"/>
      <dgm:spPr/>
    </dgm:pt>
    <dgm:pt modelId="{5EBFD804-329E-42D8-ABD8-B254F7DADCF4}" type="pres">
      <dgm:prSet presAssocID="{88422FAF-1047-4F93-AE8E-8E727A593AAC}" presName="parentLeftMargin" presStyleLbl="node1" presStyleIdx="1" presStyleCnt="4"/>
      <dgm:spPr/>
    </dgm:pt>
    <dgm:pt modelId="{055765DD-FD07-405E-93A4-7626738B8897}" type="pres">
      <dgm:prSet presAssocID="{88422FAF-1047-4F93-AE8E-8E727A593AAC}" presName="parentText" presStyleLbl="node1" presStyleIdx="2" presStyleCnt="4">
        <dgm:presLayoutVars>
          <dgm:chMax val="0"/>
          <dgm:bulletEnabled val="1"/>
        </dgm:presLayoutVars>
      </dgm:prSet>
      <dgm:spPr/>
    </dgm:pt>
    <dgm:pt modelId="{D61B35A8-9BD8-436D-BF03-9765F9CFA3ED}" type="pres">
      <dgm:prSet presAssocID="{88422FAF-1047-4F93-AE8E-8E727A593AAC}" presName="negativeSpace" presStyleCnt="0"/>
      <dgm:spPr/>
    </dgm:pt>
    <dgm:pt modelId="{0BA9438C-98ED-463E-BC6C-CE33B8E1775D}" type="pres">
      <dgm:prSet presAssocID="{88422FAF-1047-4F93-AE8E-8E727A593AAC}" presName="childText" presStyleLbl="conFgAcc1" presStyleIdx="2" presStyleCnt="4">
        <dgm:presLayoutVars>
          <dgm:bulletEnabled val="1"/>
        </dgm:presLayoutVars>
      </dgm:prSet>
      <dgm:spPr>
        <a:ln>
          <a:noFill/>
        </a:ln>
      </dgm:spPr>
    </dgm:pt>
    <dgm:pt modelId="{00C79938-DC1F-482C-B5DE-709B27DF61F6}" type="pres">
      <dgm:prSet presAssocID="{76BD819C-2126-4779-8E3F-9780A5FBE8C2}" presName="spaceBetweenRectangles" presStyleCnt="0"/>
      <dgm:spPr/>
    </dgm:pt>
    <dgm:pt modelId="{30AE5585-40E9-4231-AA57-1B6394FB0C0F}" type="pres">
      <dgm:prSet presAssocID="{BF4BD684-4F33-4E7A-B46C-18908801D49D}" presName="parentLin" presStyleCnt="0"/>
      <dgm:spPr/>
    </dgm:pt>
    <dgm:pt modelId="{F9F933B6-31E9-4836-B64D-CCE4CC4161A8}" type="pres">
      <dgm:prSet presAssocID="{BF4BD684-4F33-4E7A-B46C-18908801D49D}" presName="parentLeftMargin" presStyleLbl="node1" presStyleIdx="2" presStyleCnt="4"/>
      <dgm:spPr/>
    </dgm:pt>
    <dgm:pt modelId="{5FD9AF69-661F-41AB-BEB9-25202EC655C9}" type="pres">
      <dgm:prSet presAssocID="{BF4BD684-4F33-4E7A-B46C-18908801D49D}" presName="parentText" presStyleLbl="node1" presStyleIdx="3" presStyleCnt="4">
        <dgm:presLayoutVars>
          <dgm:chMax val="0"/>
          <dgm:bulletEnabled val="1"/>
        </dgm:presLayoutVars>
      </dgm:prSet>
      <dgm:spPr/>
    </dgm:pt>
    <dgm:pt modelId="{B4149A9B-A08F-466D-AB6C-96CB2C1B3217}" type="pres">
      <dgm:prSet presAssocID="{BF4BD684-4F33-4E7A-B46C-18908801D49D}" presName="negativeSpace" presStyleCnt="0"/>
      <dgm:spPr/>
    </dgm:pt>
    <dgm:pt modelId="{0D002160-7656-4478-84F4-7AF15A153E0B}" type="pres">
      <dgm:prSet presAssocID="{BF4BD684-4F33-4E7A-B46C-18908801D49D}" presName="childText" presStyleLbl="conFgAcc1" presStyleIdx="3" presStyleCnt="4">
        <dgm:presLayoutVars>
          <dgm:bulletEnabled val="1"/>
        </dgm:presLayoutVars>
      </dgm:prSet>
      <dgm:spPr>
        <a:ln>
          <a:noFill/>
        </a:ln>
      </dgm:spPr>
    </dgm:pt>
  </dgm:ptLst>
  <dgm:cxnLst>
    <dgm:cxn modelId="{B0188906-16B1-438E-9234-4DA364ACF570}" srcId="{8E66CEEB-7BFE-417B-99A1-FECE2404F86B}" destId="{C38A7AF7-EB72-4178-9901-35AD796111F1}" srcOrd="1" destOrd="0" parTransId="{36204A8F-0FA5-4601-8BDA-08B4E5BAB4A4}" sibTransId="{980D6350-56B4-4746-A4F3-EA7CAFEAE2B7}"/>
    <dgm:cxn modelId="{6612B522-BFA6-4D81-A5DE-E7050EEEB475}" type="presOf" srcId="{C38A7AF7-EB72-4178-9901-35AD796111F1}" destId="{7C637D9E-15AD-42AE-8757-A40F70EF2D40}" srcOrd="0" destOrd="0" presId="urn:microsoft.com/office/officeart/2005/8/layout/list1"/>
    <dgm:cxn modelId="{E619AE2B-1DAB-4066-9F11-B79102CEFA72}" srcId="{8E66CEEB-7BFE-417B-99A1-FECE2404F86B}" destId="{88422FAF-1047-4F93-AE8E-8E727A593AAC}" srcOrd="2" destOrd="0" parTransId="{ECB61F1E-BAE2-462A-A7BD-B2A90B68238F}" sibTransId="{76BD819C-2126-4779-8E3F-9780A5FBE8C2}"/>
    <dgm:cxn modelId="{4DBE4D2E-C626-4F07-91D7-50103166C5A9}" srcId="{8E66CEEB-7BFE-417B-99A1-FECE2404F86B}" destId="{6AF29CE5-B251-403F-8119-302F8EC41FE4}" srcOrd="0" destOrd="0" parTransId="{3D3AFB27-8771-485B-BBAC-07A7F1AF5EA2}" sibTransId="{42A29616-FE8F-4680-92D9-E54429D7D16D}"/>
    <dgm:cxn modelId="{2AE9DC30-BDC4-49D1-BE25-17568A3C6D84}" type="presOf" srcId="{BF4BD684-4F33-4E7A-B46C-18908801D49D}" destId="{5FD9AF69-661F-41AB-BEB9-25202EC655C9}" srcOrd="1" destOrd="0" presId="urn:microsoft.com/office/officeart/2005/8/layout/list1"/>
    <dgm:cxn modelId="{9E03CD3D-9DE5-4C4B-BFB2-5C9902924A78}" type="presOf" srcId="{88422FAF-1047-4F93-AE8E-8E727A593AAC}" destId="{055765DD-FD07-405E-93A4-7626738B8897}" srcOrd="1" destOrd="0" presId="urn:microsoft.com/office/officeart/2005/8/layout/list1"/>
    <dgm:cxn modelId="{A7FB2267-BF88-41BA-9906-B4A7256F364B}" type="presOf" srcId="{6AF29CE5-B251-403F-8119-302F8EC41FE4}" destId="{3B081C1A-9F3E-4445-AA0A-D979F3B73698}" srcOrd="0" destOrd="0" presId="urn:microsoft.com/office/officeart/2005/8/layout/list1"/>
    <dgm:cxn modelId="{EBCF3B8F-B3EE-4979-865E-A470E0DEA667}" type="presOf" srcId="{6AF29CE5-B251-403F-8119-302F8EC41FE4}" destId="{D9B63E55-548F-4DDF-A1E5-151A68961746}" srcOrd="1" destOrd="0" presId="urn:microsoft.com/office/officeart/2005/8/layout/list1"/>
    <dgm:cxn modelId="{3D43B0C8-CAEC-4352-A848-C3AD5C00AEC1}" type="presOf" srcId="{8E66CEEB-7BFE-417B-99A1-FECE2404F86B}" destId="{5F3D7794-6DC8-4DFC-88DA-2B2760BDD2BA}" srcOrd="0" destOrd="0" presId="urn:microsoft.com/office/officeart/2005/8/layout/list1"/>
    <dgm:cxn modelId="{A92459CF-837F-4549-8A9C-DEA13A062D2B}" type="presOf" srcId="{C38A7AF7-EB72-4178-9901-35AD796111F1}" destId="{B64425CD-F081-4326-B92D-F16C1DEE3F69}" srcOrd="1" destOrd="0" presId="urn:microsoft.com/office/officeart/2005/8/layout/list1"/>
    <dgm:cxn modelId="{0C971CD7-4137-4BC6-A24F-484A6C7C9175}" srcId="{8E66CEEB-7BFE-417B-99A1-FECE2404F86B}" destId="{BF4BD684-4F33-4E7A-B46C-18908801D49D}" srcOrd="3" destOrd="0" parTransId="{656D9704-C932-42A8-8104-5E548F47FE23}" sibTransId="{84FCF99B-E64C-42E4-912D-F28FB56580A5}"/>
    <dgm:cxn modelId="{F53896DD-6AC0-4F38-9ADE-20AE1BB87E6D}" type="presOf" srcId="{BF4BD684-4F33-4E7A-B46C-18908801D49D}" destId="{F9F933B6-31E9-4836-B64D-CCE4CC4161A8}" srcOrd="0" destOrd="0" presId="urn:microsoft.com/office/officeart/2005/8/layout/list1"/>
    <dgm:cxn modelId="{3F19B1F3-884B-437D-91EB-ED1A72A5B4FC}" type="presOf" srcId="{88422FAF-1047-4F93-AE8E-8E727A593AAC}" destId="{5EBFD804-329E-42D8-ABD8-B254F7DADCF4}" srcOrd="0" destOrd="0" presId="urn:microsoft.com/office/officeart/2005/8/layout/list1"/>
    <dgm:cxn modelId="{1AA28040-167A-4A0E-AF28-9E4AFD673960}" type="presParOf" srcId="{5F3D7794-6DC8-4DFC-88DA-2B2760BDD2BA}" destId="{CC7441AC-9FD5-48E3-AB2D-347C52CFF78D}" srcOrd="0" destOrd="0" presId="urn:microsoft.com/office/officeart/2005/8/layout/list1"/>
    <dgm:cxn modelId="{E414D712-2B70-4DC5-B094-C05336CB2E2F}" type="presParOf" srcId="{CC7441AC-9FD5-48E3-AB2D-347C52CFF78D}" destId="{3B081C1A-9F3E-4445-AA0A-D979F3B73698}" srcOrd="0" destOrd="0" presId="urn:microsoft.com/office/officeart/2005/8/layout/list1"/>
    <dgm:cxn modelId="{CF42145C-FD0E-4BF4-9E63-E442FAE0B2FA}" type="presParOf" srcId="{CC7441AC-9FD5-48E3-AB2D-347C52CFF78D}" destId="{D9B63E55-548F-4DDF-A1E5-151A68961746}" srcOrd="1" destOrd="0" presId="urn:microsoft.com/office/officeart/2005/8/layout/list1"/>
    <dgm:cxn modelId="{8333021E-C680-4431-94E6-7EB06E21EECC}" type="presParOf" srcId="{5F3D7794-6DC8-4DFC-88DA-2B2760BDD2BA}" destId="{C41D877D-3F5F-4897-A8AF-402D35252B0A}" srcOrd="1" destOrd="0" presId="urn:microsoft.com/office/officeart/2005/8/layout/list1"/>
    <dgm:cxn modelId="{A8AB8276-B7D7-4668-9792-85DB77554180}" type="presParOf" srcId="{5F3D7794-6DC8-4DFC-88DA-2B2760BDD2BA}" destId="{46F4D4B7-459F-461A-9DD0-05528C50D9A9}" srcOrd="2" destOrd="0" presId="urn:microsoft.com/office/officeart/2005/8/layout/list1"/>
    <dgm:cxn modelId="{87057F5A-107B-41FE-9571-ECE07FD02E3D}" type="presParOf" srcId="{5F3D7794-6DC8-4DFC-88DA-2B2760BDD2BA}" destId="{531E633A-302A-4707-A5AC-3131638751A8}" srcOrd="3" destOrd="0" presId="urn:microsoft.com/office/officeart/2005/8/layout/list1"/>
    <dgm:cxn modelId="{6E52A187-0715-4BF5-B71B-14986D2C2CDE}" type="presParOf" srcId="{5F3D7794-6DC8-4DFC-88DA-2B2760BDD2BA}" destId="{EDC4EE0B-AE34-48A7-A44E-1643682B0F4B}" srcOrd="4" destOrd="0" presId="urn:microsoft.com/office/officeart/2005/8/layout/list1"/>
    <dgm:cxn modelId="{1B09A516-7F13-4A69-A6A1-8B437DEC35B0}" type="presParOf" srcId="{EDC4EE0B-AE34-48A7-A44E-1643682B0F4B}" destId="{7C637D9E-15AD-42AE-8757-A40F70EF2D40}" srcOrd="0" destOrd="0" presId="urn:microsoft.com/office/officeart/2005/8/layout/list1"/>
    <dgm:cxn modelId="{EEDE1989-7F77-456E-88C1-F8DB23D56228}" type="presParOf" srcId="{EDC4EE0B-AE34-48A7-A44E-1643682B0F4B}" destId="{B64425CD-F081-4326-B92D-F16C1DEE3F69}" srcOrd="1" destOrd="0" presId="urn:microsoft.com/office/officeart/2005/8/layout/list1"/>
    <dgm:cxn modelId="{E9097995-16A0-450A-96CB-B20CDAE166D5}" type="presParOf" srcId="{5F3D7794-6DC8-4DFC-88DA-2B2760BDD2BA}" destId="{6DBC4851-C652-41F9-AE6B-3B40ED91EB43}" srcOrd="5" destOrd="0" presId="urn:microsoft.com/office/officeart/2005/8/layout/list1"/>
    <dgm:cxn modelId="{6DC02EA9-DCF2-4F78-9C19-C44D75F66791}" type="presParOf" srcId="{5F3D7794-6DC8-4DFC-88DA-2B2760BDD2BA}" destId="{9184BC47-CF22-472D-8580-1A5B6BE7129D}" srcOrd="6" destOrd="0" presId="urn:microsoft.com/office/officeart/2005/8/layout/list1"/>
    <dgm:cxn modelId="{EDCA464F-3B06-47F2-99C8-18DF48E4919A}" type="presParOf" srcId="{5F3D7794-6DC8-4DFC-88DA-2B2760BDD2BA}" destId="{34016DB0-16DB-4FB7-9F61-9C90576E70DE}" srcOrd="7" destOrd="0" presId="urn:microsoft.com/office/officeart/2005/8/layout/list1"/>
    <dgm:cxn modelId="{13E213FC-ED4A-4F7B-BAD1-519177580DC0}" type="presParOf" srcId="{5F3D7794-6DC8-4DFC-88DA-2B2760BDD2BA}" destId="{42DDBAE1-3AFF-4268-97EE-7791127B3A34}" srcOrd="8" destOrd="0" presId="urn:microsoft.com/office/officeart/2005/8/layout/list1"/>
    <dgm:cxn modelId="{34492E92-BF13-425E-8BCE-9245B638D800}" type="presParOf" srcId="{42DDBAE1-3AFF-4268-97EE-7791127B3A34}" destId="{5EBFD804-329E-42D8-ABD8-B254F7DADCF4}" srcOrd="0" destOrd="0" presId="urn:microsoft.com/office/officeart/2005/8/layout/list1"/>
    <dgm:cxn modelId="{E6B64803-D130-4849-802F-C9CB1EEB7DF8}" type="presParOf" srcId="{42DDBAE1-3AFF-4268-97EE-7791127B3A34}" destId="{055765DD-FD07-405E-93A4-7626738B8897}" srcOrd="1" destOrd="0" presId="urn:microsoft.com/office/officeart/2005/8/layout/list1"/>
    <dgm:cxn modelId="{016730ED-C31F-498F-ABB4-FD9423EED4A6}" type="presParOf" srcId="{5F3D7794-6DC8-4DFC-88DA-2B2760BDD2BA}" destId="{D61B35A8-9BD8-436D-BF03-9765F9CFA3ED}" srcOrd="9" destOrd="0" presId="urn:microsoft.com/office/officeart/2005/8/layout/list1"/>
    <dgm:cxn modelId="{D415B132-2E5E-42C3-B28E-F5432877B600}" type="presParOf" srcId="{5F3D7794-6DC8-4DFC-88DA-2B2760BDD2BA}" destId="{0BA9438C-98ED-463E-BC6C-CE33B8E1775D}" srcOrd="10" destOrd="0" presId="urn:microsoft.com/office/officeart/2005/8/layout/list1"/>
    <dgm:cxn modelId="{3B50F68E-BD08-460A-9D85-B8C4B8FC2982}" type="presParOf" srcId="{5F3D7794-6DC8-4DFC-88DA-2B2760BDD2BA}" destId="{00C79938-DC1F-482C-B5DE-709B27DF61F6}" srcOrd="11" destOrd="0" presId="urn:microsoft.com/office/officeart/2005/8/layout/list1"/>
    <dgm:cxn modelId="{08C28872-1301-46CD-B03C-329A2A7F728F}" type="presParOf" srcId="{5F3D7794-6DC8-4DFC-88DA-2B2760BDD2BA}" destId="{30AE5585-40E9-4231-AA57-1B6394FB0C0F}" srcOrd="12" destOrd="0" presId="urn:microsoft.com/office/officeart/2005/8/layout/list1"/>
    <dgm:cxn modelId="{52795FE3-4453-4A0A-8535-71079301A272}" type="presParOf" srcId="{30AE5585-40E9-4231-AA57-1B6394FB0C0F}" destId="{F9F933B6-31E9-4836-B64D-CCE4CC4161A8}" srcOrd="0" destOrd="0" presId="urn:microsoft.com/office/officeart/2005/8/layout/list1"/>
    <dgm:cxn modelId="{B9720E08-1AA5-42F6-9DA5-113F958FAB8B}" type="presParOf" srcId="{30AE5585-40E9-4231-AA57-1B6394FB0C0F}" destId="{5FD9AF69-661F-41AB-BEB9-25202EC655C9}" srcOrd="1" destOrd="0" presId="urn:microsoft.com/office/officeart/2005/8/layout/list1"/>
    <dgm:cxn modelId="{99D115D1-87A9-4F07-A7C6-8116D060D644}" type="presParOf" srcId="{5F3D7794-6DC8-4DFC-88DA-2B2760BDD2BA}" destId="{B4149A9B-A08F-466D-AB6C-96CB2C1B3217}" srcOrd="13" destOrd="0" presId="urn:microsoft.com/office/officeart/2005/8/layout/list1"/>
    <dgm:cxn modelId="{A0E9AFFA-9BFE-499F-A116-4F147D98897F}" type="presParOf" srcId="{5F3D7794-6DC8-4DFC-88DA-2B2760BDD2BA}" destId="{0D002160-7656-4478-84F4-7AF15A153E0B}" srcOrd="14"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8E66CEEB-7BFE-417B-99A1-FECE2404F86B}" type="doc">
      <dgm:prSet loTypeId="urn:microsoft.com/office/officeart/2005/8/layout/list1" loCatId="list" qsTypeId="urn:microsoft.com/office/officeart/2005/8/quickstyle/simple1" qsCatId="simple" csTypeId="urn:microsoft.com/office/officeart/2005/8/colors/accent1_1" csCatId="accent1" phldr="1"/>
      <dgm:spPr/>
      <dgm:t>
        <a:bodyPr/>
        <a:lstStyle/>
        <a:p>
          <a:endParaRPr lang="es-ES"/>
        </a:p>
      </dgm:t>
    </dgm:pt>
    <dgm:pt modelId="{6AF29CE5-B251-403F-8119-302F8EC41FE4}">
      <dgm:prSet phldrT="[Texto]" custT="1"/>
      <dgm:spPr/>
      <dgm:t>
        <a:bodyPr/>
        <a:lstStyle/>
        <a:p>
          <a:r>
            <a:rPr lang="es-ES" sz="1600" dirty="0">
              <a:solidFill>
                <a:schemeClr val="tx1">
                  <a:lumMod val="65000"/>
                  <a:lumOff val="35000"/>
                </a:schemeClr>
              </a:solidFill>
            </a:rPr>
            <a:t>Si afecta a su salud, informa al pediatra </a:t>
          </a:r>
        </a:p>
      </dgm:t>
    </dgm:pt>
    <dgm:pt modelId="{3D3AFB27-8771-485B-BBAC-07A7F1AF5EA2}" type="parTrans" cxnId="{4DBE4D2E-C626-4F07-91D7-50103166C5A9}">
      <dgm:prSet/>
      <dgm:spPr/>
      <dgm:t>
        <a:bodyPr/>
        <a:lstStyle/>
        <a:p>
          <a:endParaRPr lang="es-ES" sz="2400">
            <a:solidFill>
              <a:schemeClr val="tx1">
                <a:lumMod val="65000"/>
                <a:lumOff val="35000"/>
              </a:schemeClr>
            </a:solidFill>
          </a:endParaRPr>
        </a:p>
      </dgm:t>
    </dgm:pt>
    <dgm:pt modelId="{42A29616-FE8F-4680-92D9-E54429D7D16D}" type="sibTrans" cxnId="{4DBE4D2E-C626-4F07-91D7-50103166C5A9}">
      <dgm:prSet/>
      <dgm:spPr/>
      <dgm:t>
        <a:bodyPr/>
        <a:lstStyle/>
        <a:p>
          <a:endParaRPr lang="es-ES" sz="2400">
            <a:solidFill>
              <a:schemeClr val="tx1">
                <a:lumMod val="65000"/>
                <a:lumOff val="35000"/>
              </a:schemeClr>
            </a:solidFill>
          </a:endParaRPr>
        </a:p>
      </dgm:t>
    </dgm:pt>
    <dgm:pt modelId="{C38A7AF7-EB72-4178-9901-35AD796111F1}">
      <dgm:prSet phldrT="[Texto]" custT="1"/>
      <dgm:spPr/>
      <dgm:t>
        <a:bodyPr/>
        <a:lstStyle/>
        <a:p>
          <a:r>
            <a:rPr lang="es-ES" sz="1600" dirty="0">
              <a:solidFill>
                <a:schemeClr val="tx1">
                  <a:lumMod val="65000"/>
                  <a:lumOff val="35000"/>
                </a:schemeClr>
              </a:solidFill>
            </a:rPr>
            <a:t>Aconséjale sobre cómo actuar en futuras ocasiones</a:t>
          </a:r>
        </a:p>
      </dgm:t>
    </dgm:pt>
    <dgm:pt modelId="{36204A8F-0FA5-4601-8BDA-08B4E5BAB4A4}" type="parTrans" cxnId="{B0188906-16B1-438E-9234-4DA364ACF570}">
      <dgm:prSet/>
      <dgm:spPr/>
      <dgm:t>
        <a:bodyPr/>
        <a:lstStyle/>
        <a:p>
          <a:endParaRPr lang="es-ES" sz="2400">
            <a:solidFill>
              <a:schemeClr val="tx1">
                <a:lumMod val="65000"/>
                <a:lumOff val="35000"/>
              </a:schemeClr>
            </a:solidFill>
          </a:endParaRPr>
        </a:p>
      </dgm:t>
    </dgm:pt>
    <dgm:pt modelId="{980D6350-56B4-4746-A4F3-EA7CAFEAE2B7}" type="sibTrans" cxnId="{B0188906-16B1-438E-9234-4DA364ACF570}">
      <dgm:prSet/>
      <dgm:spPr/>
      <dgm:t>
        <a:bodyPr/>
        <a:lstStyle/>
        <a:p>
          <a:endParaRPr lang="es-ES" sz="2400">
            <a:solidFill>
              <a:schemeClr val="tx1">
                <a:lumMod val="65000"/>
                <a:lumOff val="35000"/>
              </a:schemeClr>
            </a:solidFill>
          </a:endParaRPr>
        </a:p>
      </dgm:t>
    </dgm:pt>
    <dgm:pt modelId="{88422FAF-1047-4F93-AE8E-8E727A593AAC}">
      <dgm:prSet phldrT="[Texto]" custT="1"/>
      <dgm:spPr/>
      <dgm:t>
        <a:bodyPr/>
        <a:lstStyle/>
        <a:p>
          <a:r>
            <a:rPr lang="es-ES" sz="1600" dirty="0">
              <a:solidFill>
                <a:schemeClr val="tx1">
                  <a:lumMod val="65000"/>
                  <a:lumOff val="35000"/>
                </a:schemeClr>
              </a:solidFill>
            </a:rPr>
            <a:t>Busca la ayuda de expertos</a:t>
          </a:r>
        </a:p>
      </dgm:t>
    </dgm:pt>
    <dgm:pt modelId="{ECB61F1E-BAE2-462A-A7BD-B2A90B68238F}" type="parTrans" cxnId="{E619AE2B-1DAB-4066-9F11-B79102CEFA72}">
      <dgm:prSet/>
      <dgm:spPr/>
      <dgm:t>
        <a:bodyPr/>
        <a:lstStyle/>
        <a:p>
          <a:endParaRPr lang="es-ES" sz="2400">
            <a:solidFill>
              <a:schemeClr val="tx1">
                <a:lumMod val="65000"/>
                <a:lumOff val="35000"/>
              </a:schemeClr>
            </a:solidFill>
          </a:endParaRPr>
        </a:p>
      </dgm:t>
    </dgm:pt>
    <dgm:pt modelId="{76BD819C-2126-4779-8E3F-9780A5FBE8C2}" type="sibTrans" cxnId="{E619AE2B-1DAB-4066-9F11-B79102CEFA72}">
      <dgm:prSet/>
      <dgm:spPr/>
      <dgm:t>
        <a:bodyPr/>
        <a:lstStyle/>
        <a:p>
          <a:endParaRPr lang="es-ES" sz="2400">
            <a:solidFill>
              <a:schemeClr val="tx1">
                <a:lumMod val="65000"/>
                <a:lumOff val="35000"/>
              </a:schemeClr>
            </a:solidFill>
          </a:endParaRPr>
        </a:p>
      </dgm:t>
    </dgm:pt>
    <dgm:pt modelId="{5F3D7794-6DC8-4DFC-88DA-2B2760BDD2BA}" type="pres">
      <dgm:prSet presAssocID="{8E66CEEB-7BFE-417B-99A1-FECE2404F86B}" presName="linear" presStyleCnt="0">
        <dgm:presLayoutVars>
          <dgm:dir/>
          <dgm:animLvl val="lvl"/>
          <dgm:resizeHandles val="exact"/>
        </dgm:presLayoutVars>
      </dgm:prSet>
      <dgm:spPr/>
    </dgm:pt>
    <dgm:pt modelId="{CC7441AC-9FD5-48E3-AB2D-347C52CFF78D}" type="pres">
      <dgm:prSet presAssocID="{6AF29CE5-B251-403F-8119-302F8EC41FE4}" presName="parentLin" presStyleCnt="0"/>
      <dgm:spPr/>
    </dgm:pt>
    <dgm:pt modelId="{3B081C1A-9F3E-4445-AA0A-D979F3B73698}" type="pres">
      <dgm:prSet presAssocID="{6AF29CE5-B251-403F-8119-302F8EC41FE4}" presName="parentLeftMargin" presStyleLbl="node1" presStyleIdx="0" presStyleCnt="3"/>
      <dgm:spPr/>
    </dgm:pt>
    <dgm:pt modelId="{D9B63E55-548F-4DDF-A1E5-151A68961746}" type="pres">
      <dgm:prSet presAssocID="{6AF29CE5-B251-403F-8119-302F8EC41FE4}" presName="parentText" presStyleLbl="node1" presStyleIdx="0" presStyleCnt="3">
        <dgm:presLayoutVars>
          <dgm:chMax val="0"/>
          <dgm:bulletEnabled val="1"/>
        </dgm:presLayoutVars>
      </dgm:prSet>
      <dgm:spPr/>
    </dgm:pt>
    <dgm:pt modelId="{C41D877D-3F5F-4897-A8AF-402D35252B0A}" type="pres">
      <dgm:prSet presAssocID="{6AF29CE5-B251-403F-8119-302F8EC41FE4}" presName="negativeSpace" presStyleCnt="0"/>
      <dgm:spPr/>
    </dgm:pt>
    <dgm:pt modelId="{46F4D4B7-459F-461A-9DD0-05528C50D9A9}" type="pres">
      <dgm:prSet presAssocID="{6AF29CE5-B251-403F-8119-302F8EC41FE4}" presName="childText" presStyleLbl="conFgAcc1" presStyleIdx="0" presStyleCnt="3" custLinFactNeighborX="5820" custLinFactNeighborY="21059">
        <dgm:presLayoutVars>
          <dgm:bulletEnabled val="1"/>
        </dgm:presLayoutVars>
      </dgm:prSet>
      <dgm:spPr>
        <a:solidFill>
          <a:srgbClr val="D12B31"/>
        </a:solidFill>
        <a:ln>
          <a:noFill/>
        </a:ln>
      </dgm:spPr>
    </dgm:pt>
    <dgm:pt modelId="{531E633A-302A-4707-A5AC-3131638751A8}" type="pres">
      <dgm:prSet presAssocID="{42A29616-FE8F-4680-92D9-E54429D7D16D}" presName="spaceBetweenRectangles" presStyleCnt="0"/>
      <dgm:spPr/>
    </dgm:pt>
    <dgm:pt modelId="{EDC4EE0B-AE34-48A7-A44E-1643682B0F4B}" type="pres">
      <dgm:prSet presAssocID="{C38A7AF7-EB72-4178-9901-35AD796111F1}" presName="parentLin" presStyleCnt="0"/>
      <dgm:spPr/>
    </dgm:pt>
    <dgm:pt modelId="{7C637D9E-15AD-42AE-8757-A40F70EF2D40}" type="pres">
      <dgm:prSet presAssocID="{C38A7AF7-EB72-4178-9901-35AD796111F1}" presName="parentLeftMargin" presStyleLbl="node1" presStyleIdx="0" presStyleCnt="3"/>
      <dgm:spPr/>
    </dgm:pt>
    <dgm:pt modelId="{B64425CD-F081-4326-B92D-F16C1DEE3F69}" type="pres">
      <dgm:prSet presAssocID="{C38A7AF7-EB72-4178-9901-35AD796111F1}" presName="parentText" presStyleLbl="node1" presStyleIdx="1" presStyleCnt="3">
        <dgm:presLayoutVars>
          <dgm:chMax val="0"/>
          <dgm:bulletEnabled val="1"/>
        </dgm:presLayoutVars>
      </dgm:prSet>
      <dgm:spPr/>
    </dgm:pt>
    <dgm:pt modelId="{6DBC4851-C652-41F9-AE6B-3B40ED91EB43}" type="pres">
      <dgm:prSet presAssocID="{C38A7AF7-EB72-4178-9901-35AD796111F1}" presName="negativeSpace" presStyleCnt="0"/>
      <dgm:spPr/>
    </dgm:pt>
    <dgm:pt modelId="{9184BC47-CF22-472D-8580-1A5B6BE7129D}" type="pres">
      <dgm:prSet presAssocID="{C38A7AF7-EB72-4178-9901-35AD796111F1}" presName="childText" presStyleLbl="conFgAcc1" presStyleIdx="1" presStyleCnt="3">
        <dgm:presLayoutVars>
          <dgm:bulletEnabled val="1"/>
        </dgm:presLayoutVars>
      </dgm:prSet>
      <dgm:spPr>
        <a:solidFill>
          <a:srgbClr val="D12B31">
            <a:alpha val="90000"/>
          </a:srgbClr>
        </a:solidFill>
        <a:ln>
          <a:noFill/>
        </a:ln>
      </dgm:spPr>
    </dgm:pt>
    <dgm:pt modelId="{34016DB0-16DB-4FB7-9F61-9C90576E70DE}" type="pres">
      <dgm:prSet presAssocID="{980D6350-56B4-4746-A4F3-EA7CAFEAE2B7}" presName="spaceBetweenRectangles" presStyleCnt="0"/>
      <dgm:spPr/>
    </dgm:pt>
    <dgm:pt modelId="{42DDBAE1-3AFF-4268-97EE-7791127B3A34}" type="pres">
      <dgm:prSet presAssocID="{88422FAF-1047-4F93-AE8E-8E727A593AAC}" presName="parentLin" presStyleCnt="0"/>
      <dgm:spPr/>
    </dgm:pt>
    <dgm:pt modelId="{5EBFD804-329E-42D8-ABD8-B254F7DADCF4}" type="pres">
      <dgm:prSet presAssocID="{88422FAF-1047-4F93-AE8E-8E727A593AAC}" presName="parentLeftMargin" presStyleLbl="node1" presStyleIdx="1" presStyleCnt="3"/>
      <dgm:spPr/>
    </dgm:pt>
    <dgm:pt modelId="{055765DD-FD07-405E-93A4-7626738B8897}" type="pres">
      <dgm:prSet presAssocID="{88422FAF-1047-4F93-AE8E-8E727A593AAC}" presName="parentText" presStyleLbl="node1" presStyleIdx="2" presStyleCnt="3">
        <dgm:presLayoutVars>
          <dgm:chMax val="0"/>
          <dgm:bulletEnabled val="1"/>
        </dgm:presLayoutVars>
      </dgm:prSet>
      <dgm:spPr/>
    </dgm:pt>
    <dgm:pt modelId="{D61B35A8-9BD8-436D-BF03-9765F9CFA3ED}" type="pres">
      <dgm:prSet presAssocID="{88422FAF-1047-4F93-AE8E-8E727A593AAC}" presName="negativeSpace" presStyleCnt="0"/>
      <dgm:spPr/>
    </dgm:pt>
    <dgm:pt modelId="{0BA9438C-98ED-463E-BC6C-CE33B8E1775D}" type="pres">
      <dgm:prSet presAssocID="{88422FAF-1047-4F93-AE8E-8E727A593AAC}" presName="childText" presStyleLbl="conFgAcc1" presStyleIdx="2" presStyleCnt="3">
        <dgm:presLayoutVars>
          <dgm:bulletEnabled val="1"/>
        </dgm:presLayoutVars>
      </dgm:prSet>
      <dgm:spPr>
        <a:solidFill>
          <a:srgbClr val="D12B31">
            <a:alpha val="90000"/>
          </a:srgbClr>
        </a:solidFill>
        <a:ln>
          <a:noFill/>
        </a:ln>
      </dgm:spPr>
    </dgm:pt>
  </dgm:ptLst>
  <dgm:cxnLst>
    <dgm:cxn modelId="{B0188906-16B1-438E-9234-4DA364ACF570}" srcId="{8E66CEEB-7BFE-417B-99A1-FECE2404F86B}" destId="{C38A7AF7-EB72-4178-9901-35AD796111F1}" srcOrd="1" destOrd="0" parTransId="{36204A8F-0FA5-4601-8BDA-08B4E5BAB4A4}" sibTransId="{980D6350-56B4-4746-A4F3-EA7CAFEAE2B7}"/>
    <dgm:cxn modelId="{18C69B0F-849C-48EE-8D30-D914DBE83C06}" type="presOf" srcId="{88422FAF-1047-4F93-AE8E-8E727A593AAC}" destId="{055765DD-FD07-405E-93A4-7626738B8897}" srcOrd="1" destOrd="0" presId="urn:microsoft.com/office/officeart/2005/8/layout/list1"/>
    <dgm:cxn modelId="{E619AE2B-1DAB-4066-9F11-B79102CEFA72}" srcId="{8E66CEEB-7BFE-417B-99A1-FECE2404F86B}" destId="{88422FAF-1047-4F93-AE8E-8E727A593AAC}" srcOrd="2" destOrd="0" parTransId="{ECB61F1E-BAE2-462A-A7BD-B2A90B68238F}" sibTransId="{76BD819C-2126-4779-8E3F-9780A5FBE8C2}"/>
    <dgm:cxn modelId="{4DBE4D2E-C626-4F07-91D7-50103166C5A9}" srcId="{8E66CEEB-7BFE-417B-99A1-FECE2404F86B}" destId="{6AF29CE5-B251-403F-8119-302F8EC41FE4}" srcOrd="0" destOrd="0" parTransId="{3D3AFB27-8771-485B-BBAC-07A7F1AF5EA2}" sibTransId="{42A29616-FE8F-4680-92D9-E54429D7D16D}"/>
    <dgm:cxn modelId="{8F9CBB3A-573F-4BD6-B348-32E7973FE4B4}" type="presOf" srcId="{C38A7AF7-EB72-4178-9901-35AD796111F1}" destId="{B64425CD-F081-4326-B92D-F16C1DEE3F69}" srcOrd="1" destOrd="0" presId="urn:microsoft.com/office/officeart/2005/8/layout/list1"/>
    <dgm:cxn modelId="{B4EC5C5D-435C-43C5-917B-7A1BC455157F}" type="presOf" srcId="{88422FAF-1047-4F93-AE8E-8E727A593AAC}" destId="{5EBFD804-329E-42D8-ABD8-B254F7DADCF4}" srcOrd="0" destOrd="0" presId="urn:microsoft.com/office/officeart/2005/8/layout/list1"/>
    <dgm:cxn modelId="{1792BD7F-4420-4FB2-BBD6-39AF355E2240}" type="presOf" srcId="{8E66CEEB-7BFE-417B-99A1-FECE2404F86B}" destId="{5F3D7794-6DC8-4DFC-88DA-2B2760BDD2BA}" srcOrd="0" destOrd="0" presId="urn:microsoft.com/office/officeart/2005/8/layout/list1"/>
    <dgm:cxn modelId="{6993FCB9-0752-49B4-87A5-FA0CC2567B29}" type="presOf" srcId="{C38A7AF7-EB72-4178-9901-35AD796111F1}" destId="{7C637D9E-15AD-42AE-8757-A40F70EF2D40}" srcOrd="0" destOrd="0" presId="urn:microsoft.com/office/officeart/2005/8/layout/list1"/>
    <dgm:cxn modelId="{6F4C3BC3-BA4C-4897-88E8-C413A87C003C}" type="presOf" srcId="{6AF29CE5-B251-403F-8119-302F8EC41FE4}" destId="{3B081C1A-9F3E-4445-AA0A-D979F3B73698}" srcOrd="0" destOrd="0" presId="urn:microsoft.com/office/officeart/2005/8/layout/list1"/>
    <dgm:cxn modelId="{E9806DF8-ACBC-4DCD-A47A-9FF244B1CB35}" type="presOf" srcId="{6AF29CE5-B251-403F-8119-302F8EC41FE4}" destId="{D9B63E55-548F-4DDF-A1E5-151A68961746}" srcOrd="1" destOrd="0" presId="urn:microsoft.com/office/officeart/2005/8/layout/list1"/>
    <dgm:cxn modelId="{F27EB55B-6475-4D74-84FD-40908A1E4EB0}" type="presParOf" srcId="{5F3D7794-6DC8-4DFC-88DA-2B2760BDD2BA}" destId="{CC7441AC-9FD5-48E3-AB2D-347C52CFF78D}" srcOrd="0" destOrd="0" presId="urn:microsoft.com/office/officeart/2005/8/layout/list1"/>
    <dgm:cxn modelId="{6A574FC9-D0EC-47E1-A5B9-16EB17E6E1E3}" type="presParOf" srcId="{CC7441AC-9FD5-48E3-AB2D-347C52CFF78D}" destId="{3B081C1A-9F3E-4445-AA0A-D979F3B73698}" srcOrd="0" destOrd="0" presId="urn:microsoft.com/office/officeart/2005/8/layout/list1"/>
    <dgm:cxn modelId="{49C08482-3F15-4886-8D41-5897D015F5C7}" type="presParOf" srcId="{CC7441AC-9FD5-48E3-AB2D-347C52CFF78D}" destId="{D9B63E55-548F-4DDF-A1E5-151A68961746}" srcOrd="1" destOrd="0" presId="urn:microsoft.com/office/officeart/2005/8/layout/list1"/>
    <dgm:cxn modelId="{80A239CC-BE30-4B68-8ACF-63C79D483275}" type="presParOf" srcId="{5F3D7794-6DC8-4DFC-88DA-2B2760BDD2BA}" destId="{C41D877D-3F5F-4897-A8AF-402D35252B0A}" srcOrd="1" destOrd="0" presId="urn:microsoft.com/office/officeart/2005/8/layout/list1"/>
    <dgm:cxn modelId="{D7D501CD-442D-463C-A043-6DB2DCAD89F8}" type="presParOf" srcId="{5F3D7794-6DC8-4DFC-88DA-2B2760BDD2BA}" destId="{46F4D4B7-459F-461A-9DD0-05528C50D9A9}" srcOrd="2" destOrd="0" presId="urn:microsoft.com/office/officeart/2005/8/layout/list1"/>
    <dgm:cxn modelId="{8215BD05-D41B-432C-BDDD-8AD441949425}" type="presParOf" srcId="{5F3D7794-6DC8-4DFC-88DA-2B2760BDD2BA}" destId="{531E633A-302A-4707-A5AC-3131638751A8}" srcOrd="3" destOrd="0" presId="urn:microsoft.com/office/officeart/2005/8/layout/list1"/>
    <dgm:cxn modelId="{1636EDBA-026A-4275-A272-BE23B6588A88}" type="presParOf" srcId="{5F3D7794-6DC8-4DFC-88DA-2B2760BDD2BA}" destId="{EDC4EE0B-AE34-48A7-A44E-1643682B0F4B}" srcOrd="4" destOrd="0" presId="urn:microsoft.com/office/officeart/2005/8/layout/list1"/>
    <dgm:cxn modelId="{4913C623-299A-429D-A27C-790188A01B97}" type="presParOf" srcId="{EDC4EE0B-AE34-48A7-A44E-1643682B0F4B}" destId="{7C637D9E-15AD-42AE-8757-A40F70EF2D40}" srcOrd="0" destOrd="0" presId="urn:microsoft.com/office/officeart/2005/8/layout/list1"/>
    <dgm:cxn modelId="{25AE3A81-F12C-4EC0-86A8-95624C26667B}" type="presParOf" srcId="{EDC4EE0B-AE34-48A7-A44E-1643682B0F4B}" destId="{B64425CD-F081-4326-B92D-F16C1DEE3F69}" srcOrd="1" destOrd="0" presId="urn:microsoft.com/office/officeart/2005/8/layout/list1"/>
    <dgm:cxn modelId="{8920FD83-AE4A-4B83-8EB7-4A8643F511A9}" type="presParOf" srcId="{5F3D7794-6DC8-4DFC-88DA-2B2760BDD2BA}" destId="{6DBC4851-C652-41F9-AE6B-3B40ED91EB43}" srcOrd="5" destOrd="0" presId="urn:microsoft.com/office/officeart/2005/8/layout/list1"/>
    <dgm:cxn modelId="{F4708CEC-0D3F-4B71-95B1-1E780B99D79A}" type="presParOf" srcId="{5F3D7794-6DC8-4DFC-88DA-2B2760BDD2BA}" destId="{9184BC47-CF22-472D-8580-1A5B6BE7129D}" srcOrd="6" destOrd="0" presId="urn:microsoft.com/office/officeart/2005/8/layout/list1"/>
    <dgm:cxn modelId="{AB83C808-2B96-40B4-8B41-9B53E0068872}" type="presParOf" srcId="{5F3D7794-6DC8-4DFC-88DA-2B2760BDD2BA}" destId="{34016DB0-16DB-4FB7-9F61-9C90576E70DE}" srcOrd="7" destOrd="0" presId="urn:microsoft.com/office/officeart/2005/8/layout/list1"/>
    <dgm:cxn modelId="{8A9FC5B4-22AE-487F-AE04-FE4EC17BFE93}" type="presParOf" srcId="{5F3D7794-6DC8-4DFC-88DA-2B2760BDD2BA}" destId="{42DDBAE1-3AFF-4268-97EE-7791127B3A34}" srcOrd="8" destOrd="0" presId="urn:microsoft.com/office/officeart/2005/8/layout/list1"/>
    <dgm:cxn modelId="{80793E97-6B78-4060-96A1-3B983C801F33}" type="presParOf" srcId="{42DDBAE1-3AFF-4268-97EE-7791127B3A34}" destId="{5EBFD804-329E-42D8-ABD8-B254F7DADCF4}" srcOrd="0" destOrd="0" presId="urn:microsoft.com/office/officeart/2005/8/layout/list1"/>
    <dgm:cxn modelId="{BC8C1BB5-C8D2-4934-8656-0E3DFBFCFFB3}" type="presParOf" srcId="{42DDBAE1-3AFF-4268-97EE-7791127B3A34}" destId="{055765DD-FD07-405E-93A4-7626738B8897}" srcOrd="1" destOrd="0" presId="urn:microsoft.com/office/officeart/2005/8/layout/list1"/>
    <dgm:cxn modelId="{E5BE48BA-FC21-4177-BA4F-A11BCCAC8788}" type="presParOf" srcId="{5F3D7794-6DC8-4DFC-88DA-2B2760BDD2BA}" destId="{D61B35A8-9BD8-436D-BF03-9765F9CFA3ED}" srcOrd="9" destOrd="0" presId="urn:microsoft.com/office/officeart/2005/8/layout/list1"/>
    <dgm:cxn modelId="{810A1E0E-821B-4D15-9C84-407D4D105B4E}" type="presParOf" srcId="{5F3D7794-6DC8-4DFC-88DA-2B2760BDD2BA}" destId="{0BA9438C-98ED-463E-BC6C-CE33B8E1775D}" srcOrd="10" destOrd="0" presId="urn:microsoft.com/office/officeart/2005/8/layout/list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5D16754-456C-438D-A2E5-808320310BD9}" type="doc">
      <dgm:prSet loTypeId="urn:microsoft.com/office/officeart/2005/8/layout/gear1" loCatId="cycle" qsTypeId="urn:microsoft.com/office/officeart/2005/8/quickstyle/simple1" qsCatId="simple" csTypeId="urn:microsoft.com/office/officeart/2005/8/colors/colorful2" csCatId="colorful" phldr="1"/>
      <dgm:spPr/>
    </dgm:pt>
    <dgm:pt modelId="{945E607F-BB85-4032-BF31-0612F3FE8D7E}">
      <dgm:prSet phldrT="[Texto]" custT="1"/>
      <dgm:spPr>
        <a:solidFill>
          <a:srgbClr val="E45E61"/>
        </a:solidFill>
      </dgm:spPr>
      <dgm:t>
        <a:bodyPr/>
        <a:lstStyle/>
        <a:p>
          <a:r>
            <a:rPr lang="es-ES" sz="1800" b="1" dirty="0"/>
            <a:t>Educación digital</a:t>
          </a:r>
        </a:p>
      </dgm:t>
    </dgm:pt>
    <dgm:pt modelId="{8EF51678-FAE2-4EC5-A268-9E44BE07CBFA}" type="parTrans" cxnId="{68B4B0E6-867C-4880-BA88-EB6F36403B86}">
      <dgm:prSet/>
      <dgm:spPr/>
      <dgm:t>
        <a:bodyPr/>
        <a:lstStyle/>
        <a:p>
          <a:endParaRPr lang="es-ES" sz="1600"/>
        </a:p>
      </dgm:t>
    </dgm:pt>
    <dgm:pt modelId="{DE306D19-7B40-432E-984A-16CBBB839BD3}" type="sibTrans" cxnId="{68B4B0E6-867C-4880-BA88-EB6F36403B86}">
      <dgm:prSet/>
      <dgm:spPr>
        <a:solidFill>
          <a:srgbClr val="E45E61"/>
        </a:solidFill>
      </dgm:spPr>
      <dgm:t>
        <a:bodyPr/>
        <a:lstStyle/>
        <a:p>
          <a:endParaRPr lang="es-ES" sz="1600"/>
        </a:p>
      </dgm:t>
    </dgm:pt>
    <dgm:pt modelId="{40B04167-CEDB-465F-9729-A67CFDDE1FE7}">
      <dgm:prSet phldrT="[Texto]" custT="1"/>
      <dgm:spPr>
        <a:solidFill>
          <a:srgbClr val="CC9900"/>
        </a:solidFill>
      </dgm:spPr>
      <dgm:t>
        <a:bodyPr/>
        <a:lstStyle/>
        <a:p>
          <a:r>
            <a:rPr lang="es-ES" sz="1600" b="1" dirty="0"/>
            <a:t>Educación conductual</a:t>
          </a:r>
          <a:br>
            <a:rPr lang="es-ES" sz="1600" b="1" dirty="0"/>
          </a:br>
          <a:r>
            <a:rPr lang="es-ES" sz="1600" b="1" dirty="0">
              <a:solidFill>
                <a:srgbClr val="FF0000"/>
              </a:solidFill>
            </a:rPr>
            <a:t>EJEMPLO</a:t>
          </a:r>
        </a:p>
      </dgm:t>
    </dgm:pt>
    <dgm:pt modelId="{74FFB4F6-3AF0-4B00-8A78-04AB3B05AD99}" type="parTrans" cxnId="{751842A4-767A-472E-97C9-AB4053770C49}">
      <dgm:prSet/>
      <dgm:spPr/>
      <dgm:t>
        <a:bodyPr/>
        <a:lstStyle/>
        <a:p>
          <a:endParaRPr lang="es-ES" sz="1600"/>
        </a:p>
      </dgm:t>
    </dgm:pt>
    <dgm:pt modelId="{E4EA5078-EE0C-4BA6-A551-973EE8ACE995}" type="sibTrans" cxnId="{751842A4-767A-472E-97C9-AB4053770C49}">
      <dgm:prSet/>
      <dgm:spPr>
        <a:solidFill>
          <a:srgbClr val="CC9900"/>
        </a:solidFill>
      </dgm:spPr>
      <dgm:t>
        <a:bodyPr/>
        <a:lstStyle/>
        <a:p>
          <a:endParaRPr lang="es-ES" sz="1600"/>
        </a:p>
      </dgm:t>
    </dgm:pt>
    <dgm:pt modelId="{58476108-282F-467B-A31B-EED628C6ADE0}">
      <dgm:prSet phldrT="[Texto]" custT="1"/>
      <dgm:spPr>
        <a:solidFill>
          <a:srgbClr val="92D050"/>
        </a:solidFill>
      </dgm:spPr>
      <dgm:t>
        <a:bodyPr/>
        <a:lstStyle/>
        <a:p>
          <a:r>
            <a:rPr lang="es-ES" sz="1600" b="1" dirty="0"/>
            <a:t>Educación </a:t>
          </a:r>
          <a:r>
            <a:rPr lang="es-ES" sz="1600" b="1" dirty="0" err="1"/>
            <a:t>tecnoló-gica</a:t>
          </a:r>
          <a:endParaRPr lang="es-ES" sz="1600" b="1" dirty="0"/>
        </a:p>
      </dgm:t>
    </dgm:pt>
    <dgm:pt modelId="{935F2BDB-768A-4D50-B7B2-022521E8F258}" type="parTrans" cxnId="{57AD63D6-3DE0-40E4-96AF-5A135E8D7BD2}">
      <dgm:prSet/>
      <dgm:spPr/>
      <dgm:t>
        <a:bodyPr/>
        <a:lstStyle/>
        <a:p>
          <a:endParaRPr lang="es-ES" sz="1600"/>
        </a:p>
      </dgm:t>
    </dgm:pt>
    <dgm:pt modelId="{756715C5-2AD7-4129-B8D8-23BFBDC4A9E4}" type="sibTrans" cxnId="{57AD63D6-3DE0-40E4-96AF-5A135E8D7BD2}">
      <dgm:prSet/>
      <dgm:spPr>
        <a:solidFill>
          <a:srgbClr val="92D050"/>
        </a:solidFill>
      </dgm:spPr>
      <dgm:t>
        <a:bodyPr/>
        <a:lstStyle/>
        <a:p>
          <a:endParaRPr lang="es-ES" sz="1600"/>
        </a:p>
      </dgm:t>
    </dgm:pt>
    <dgm:pt modelId="{54783E4B-7AC4-48CF-BDAB-0B92BF552A03}" type="pres">
      <dgm:prSet presAssocID="{E5D16754-456C-438D-A2E5-808320310BD9}" presName="composite" presStyleCnt="0">
        <dgm:presLayoutVars>
          <dgm:chMax val="3"/>
          <dgm:animLvl val="lvl"/>
          <dgm:resizeHandles val="exact"/>
        </dgm:presLayoutVars>
      </dgm:prSet>
      <dgm:spPr/>
    </dgm:pt>
    <dgm:pt modelId="{E98C9B88-83F9-4919-BE6B-99CE2C9CF08E}" type="pres">
      <dgm:prSet presAssocID="{945E607F-BB85-4032-BF31-0612F3FE8D7E}" presName="gear1" presStyleLbl="node1" presStyleIdx="0" presStyleCnt="3">
        <dgm:presLayoutVars>
          <dgm:chMax val="1"/>
          <dgm:bulletEnabled val="1"/>
        </dgm:presLayoutVars>
      </dgm:prSet>
      <dgm:spPr/>
    </dgm:pt>
    <dgm:pt modelId="{CF78418D-8D17-4FB5-B093-D9EB9A87DC39}" type="pres">
      <dgm:prSet presAssocID="{945E607F-BB85-4032-BF31-0612F3FE8D7E}" presName="gear1srcNode" presStyleLbl="node1" presStyleIdx="0" presStyleCnt="3"/>
      <dgm:spPr/>
    </dgm:pt>
    <dgm:pt modelId="{2C4C8608-4578-43DF-98BD-9F68FA988DF8}" type="pres">
      <dgm:prSet presAssocID="{945E607F-BB85-4032-BF31-0612F3FE8D7E}" presName="gear1dstNode" presStyleLbl="node1" presStyleIdx="0" presStyleCnt="3"/>
      <dgm:spPr/>
    </dgm:pt>
    <dgm:pt modelId="{79732062-9976-4BA4-8AD8-864B856F4AD5}" type="pres">
      <dgm:prSet presAssocID="{40B04167-CEDB-465F-9729-A67CFDDE1FE7}" presName="gear2" presStyleLbl="node1" presStyleIdx="1" presStyleCnt="3" custScaleX="114327" custScaleY="114329">
        <dgm:presLayoutVars>
          <dgm:chMax val="1"/>
          <dgm:bulletEnabled val="1"/>
        </dgm:presLayoutVars>
      </dgm:prSet>
      <dgm:spPr/>
    </dgm:pt>
    <dgm:pt modelId="{5F37CD37-302E-4123-B31B-A6241BCD4189}" type="pres">
      <dgm:prSet presAssocID="{40B04167-CEDB-465F-9729-A67CFDDE1FE7}" presName="gear2srcNode" presStyleLbl="node1" presStyleIdx="1" presStyleCnt="3"/>
      <dgm:spPr/>
    </dgm:pt>
    <dgm:pt modelId="{79472C3F-3AF5-4884-B315-083963569EBB}" type="pres">
      <dgm:prSet presAssocID="{40B04167-CEDB-465F-9729-A67CFDDE1FE7}" presName="gear2dstNode" presStyleLbl="node1" presStyleIdx="1" presStyleCnt="3"/>
      <dgm:spPr/>
    </dgm:pt>
    <dgm:pt modelId="{EC8AB1C6-D9F8-4AA5-B20A-A369FB217A7E}" type="pres">
      <dgm:prSet presAssocID="{58476108-282F-467B-A31B-EED628C6ADE0}" presName="gear3" presStyleLbl="node1" presStyleIdx="2" presStyleCnt="3"/>
      <dgm:spPr/>
    </dgm:pt>
    <dgm:pt modelId="{57764FFC-218E-4AFC-93D6-B89178F4FE80}" type="pres">
      <dgm:prSet presAssocID="{58476108-282F-467B-A31B-EED628C6ADE0}" presName="gear3tx" presStyleLbl="node1" presStyleIdx="2" presStyleCnt="3">
        <dgm:presLayoutVars>
          <dgm:chMax val="1"/>
          <dgm:bulletEnabled val="1"/>
        </dgm:presLayoutVars>
      </dgm:prSet>
      <dgm:spPr/>
    </dgm:pt>
    <dgm:pt modelId="{E1382892-0008-4BA6-9172-F50E39402452}" type="pres">
      <dgm:prSet presAssocID="{58476108-282F-467B-A31B-EED628C6ADE0}" presName="gear3srcNode" presStyleLbl="node1" presStyleIdx="2" presStyleCnt="3"/>
      <dgm:spPr/>
    </dgm:pt>
    <dgm:pt modelId="{DD6EAC37-EC15-4EAA-A749-FA9FE2C7E376}" type="pres">
      <dgm:prSet presAssocID="{58476108-282F-467B-A31B-EED628C6ADE0}" presName="gear3dstNode" presStyleLbl="node1" presStyleIdx="2" presStyleCnt="3"/>
      <dgm:spPr/>
    </dgm:pt>
    <dgm:pt modelId="{E1ED3531-0C6A-43FD-9501-A4FABEC344EE}" type="pres">
      <dgm:prSet presAssocID="{DE306D19-7B40-432E-984A-16CBBB839BD3}" presName="connector1" presStyleLbl="sibTrans2D1" presStyleIdx="0" presStyleCnt="3"/>
      <dgm:spPr/>
    </dgm:pt>
    <dgm:pt modelId="{9D72409E-A56E-47A5-B519-88D37C7FEFBF}" type="pres">
      <dgm:prSet presAssocID="{E4EA5078-EE0C-4BA6-A551-973EE8ACE995}" presName="connector2" presStyleLbl="sibTrans2D1" presStyleIdx="1" presStyleCnt="3" custScaleX="106500" custLinFactNeighborX="-3463" custLinFactNeighborY="-877"/>
      <dgm:spPr/>
    </dgm:pt>
    <dgm:pt modelId="{8DDBBB14-EE9E-4C83-8DF4-4777593EA3B3}" type="pres">
      <dgm:prSet presAssocID="{756715C5-2AD7-4129-B8D8-23BFBDC4A9E4}" presName="connector3" presStyleLbl="sibTrans2D1" presStyleIdx="2" presStyleCnt="3"/>
      <dgm:spPr/>
    </dgm:pt>
  </dgm:ptLst>
  <dgm:cxnLst>
    <dgm:cxn modelId="{8828B41A-17CD-4857-8FAA-C7EA26FF38CB}" type="presOf" srcId="{58476108-282F-467B-A31B-EED628C6ADE0}" destId="{57764FFC-218E-4AFC-93D6-B89178F4FE80}" srcOrd="1" destOrd="0" presId="urn:microsoft.com/office/officeart/2005/8/layout/gear1"/>
    <dgm:cxn modelId="{03ACA43B-C5BA-450E-B268-8272520A311D}" type="presOf" srcId="{58476108-282F-467B-A31B-EED628C6ADE0}" destId="{E1382892-0008-4BA6-9172-F50E39402452}" srcOrd="2" destOrd="0" presId="urn:microsoft.com/office/officeart/2005/8/layout/gear1"/>
    <dgm:cxn modelId="{07DD0F68-058A-42F7-ADC5-6DE970DEFF98}" type="presOf" srcId="{E4EA5078-EE0C-4BA6-A551-973EE8ACE995}" destId="{9D72409E-A56E-47A5-B519-88D37C7FEFBF}" srcOrd="0" destOrd="0" presId="urn:microsoft.com/office/officeart/2005/8/layout/gear1"/>
    <dgm:cxn modelId="{19F2AA48-3625-465E-84E8-85D30E8A9ECE}" type="presOf" srcId="{40B04167-CEDB-465F-9729-A67CFDDE1FE7}" destId="{79472C3F-3AF5-4884-B315-083963569EBB}" srcOrd="2" destOrd="0" presId="urn:microsoft.com/office/officeart/2005/8/layout/gear1"/>
    <dgm:cxn modelId="{24423B4A-AA03-4485-B390-9644DB223BEA}" type="presOf" srcId="{E5D16754-456C-438D-A2E5-808320310BD9}" destId="{54783E4B-7AC4-48CF-BDAB-0B92BF552A03}" srcOrd="0" destOrd="0" presId="urn:microsoft.com/office/officeart/2005/8/layout/gear1"/>
    <dgm:cxn modelId="{B098A48D-DEF7-4C0C-9972-20E62FADCDC3}" type="presOf" srcId="{40B04167-CEDB-465F-9729-A67CFDDE1FE7}" destId="{79732062-9976-4BA4-8AD8-864B856F4AD5}" srcOrd="0" destOrd="0" presId="urn:microsoft.com/office/officeart/2005/8/layout/gear1"/>
    <dgm:cxn modelId="{BA771A8E-A169-4C9A-BF1E-DC219B7CE895}" type="presOf" srcId="{40B04167-CEDB-465F-9729-A67CFDDE1FE7}" destId="{5F37CD37-302E-4123-B31B-A6241BCD4189}" srcOrd="1" destOrd="0" presId="urn:microsoft.com/office/officeart/2005/8/layout/gear1"/>
    <dgm:cxn modelId="{AA558396-F9DA-4DFE-A435-EC2EF711BCB0}" type="presOf" srcId="{DE306D19-7B40-432E-984A-16CBBB839BD3}" destId="{E1ED3531-0C6A-43FD-9501-A4FABEC344EE}" srcOrd="0" destOrd="0" presId="urn:microsoft.com/office/officeart/2005/8/layout/gear1"/>
    <dgm:cxn modelId="{751842A4-767A-472E-97C9-AB4053770C49}" srcId="{E5D16754-456C-438D-A2E5-808320310BD9}" destId="{40B04167-CEDB-465F-9729-A67CFDDE1FE7}" srcOrd="1" destOrd="0" parTransId="{74FFB4F6-3AF0-4B00-8A78-04AB3B05AD99}" sibTransId="{E4EA5078-EE0C-4BA6-A551-973EE8ACE995}"/>
    <dgm:cxn modelId="{C6EBDBAF-49D6-4E8C-A45C-256E0A81226E}" type="presOf" srcId="{58476108-282F-467B-A31B-EED628C6ADE0}" destId="{EC8AB1C6-D9F8-4AA5-B20A-A369FB217A7E}" srcOrd="0" destOrd="0" presId="urn:microsoft.com/office/officeart/2005/8/layout/gear1"/>
    <dgm:cxn modelId="{30DB89B7-3B24-45AF-B7A0-FEE89A6DBEA4}" type="presOf" srcId="{945E607F-BB85-4032-BF31-0612F3FE8D7E}" destId="{E98C9B88-83F9-4919-BE6B-99CE2C9CF08E}" srcOrd="0" destOrd="0" presId="urn:microsoft.com/office/officeart/2005/8/layout/gear1"/>
    <dgm:cxn modelId="{35AC2DC3-0F14-4543-A3C6-676749D681AD}" type="presOf" srcId="{756715C5-2AD7-4129-B8D8-23BFBDC4A9E4}" destId="{8DDBBB14-EE9E-4C83-8DF4-4777593EA3B3}" srcOrd="0" destOrd="0" presId="urn:microsoft.com/office/officeart/2005/8/layout/gear1"/>
    <dgm:cxn modelId="{57AD63D6-3DE0-40E4-96AF-5A135E8D7BD2}" srcId="{E5D16754-456C-438D-A2E5-808320310BD9}" destId="{58476108-282F-467B-A31B-EED628C6ADE0}" srcOrd="2" destOrd="0" parTransId="{935F2BDB-768A-4D50-B7B2-022521E8F258}" sibTransId="{756715C5-2AD7-4129-B8D8-23BFBDC4A9E4}"/>
    <dgm:cxn modelId="{94AA7DDC-6EB6-42D6-B22E-C8F5A1F783AD}" type="presOf" srcId="{58476108-282F-467B-A31B-EED628C6ADE0}" destId="{DD6EAC37-EC15-4EAA-A749-FA9FE2C7E376}" srcOrd="3" destOrd="0" presId="urn:microsoft.com/office/officeart/2005/8/layout/gear1"/>
    <dgm:cxn modelId="{68B4B0E6-867C-4880-BA88-EB6F36403B86}" srcId="{E5D16754-456C-438D-A2E5-808320310BD9}" destId="{945E607F-BB85-4032-BF31-0612F3FE8D7E}" srcOrd="0" destOrd="0" parTransId="{8EF51678-FAE2-4EC5-A268-9E44BE07CBFA}" sibTransId="{DE306D19-7B40-432E-984A-16CBBB839BD3}"/>
    <dgm:cxn modelId="{A46CB8EA-E211-4C5A-B6AB-6E7F2F497D70}" type="presOf" srcId="{945E607F-BB85-4032-BF31-0612F3FE8D7E}" destId="{CF78418D-8D17-4FB5-B093-D9EB9A87DC39}" srcOrd="1" destOrd="0" presId="urn:microsoft.com/office/officeart/2005/8/layout/gear1"/>
    <dgm:cxn modelId="{2D4450FB-0300-45DA-9DE6-EF55CD4CA5A6}" type="presOf" srcId="{945E607F-BB85-4032-BF31-0612F3FE8D7E}" destId="{2C4C8608-4578-43DF-98BD-9F68FA988DF8}" srcOrd="2" destOrd="0" presId="urn:microsoft.com/office/officeart/2005/8/layout/gear1"/>
    <dgm:cxn modelId="{CC033682-F75B-4E71-9D09-32426158B6EA}" type="presParOf" srcId="{54783E4B-7AC4-48CF-BDAB-0B92BF552A03}" destId="{E98C9B88-83F9-4919-BE6B-99CE2C9CF08E}" srcOrd="0" destOrd="0" presId="urn:microsoft.com/office/officeart/2005/8/layout/gear1"/>
    <dgm:cxn modelId="{B0BCAE42-394F-4728-8D29-E9C15DE40499}" type="presParOf" srcId="{54783E4B-7AC4-48CF-BDAB-0B92BF552A03}" destId="{CF78418D-8D17-4FB5-B093-D9EB9A87DC39}" srcOrd="1" destOrd="0" presId="urn:microsoft.com/office/officeart/2005/8/layout/gear1"/>
    <dgm:cxn modelId="{5030A191-25AE-4130-9D69-E92E19DC4AD6}" type="presParOf" srcId="{54783E4B-7AC4-48CF-BDAB-0B92BF552A03}" destId="{2C4C8608-4578-43DF-98BD-9F68FA988DF8}" srcOrd="2" destOrd="0" presId="urn:microsoft.com/office/officeart/2005/8/layout/gear1"/>
    <dgm:cxn modelId="{FF094A94-98E7-4D75-8297-A94D27AF8DC9}" type="presParOf" srcId="{54783E4B-7AC4-48CF-BDAB-0B92BF552A03}" destId="{79732062-9976-4BA4-8AD8-864B856F4AD5}" srcOrd="3" destOrd="0" presId="urn:microsoft.com/office/officeart/2005/8/layout/gear1"/>
    <dgm:cxn modelId="{43D5CA29-D1E1-49A5-A41D-437960E79BB3}" type="presParOf" srcId="{54783E4B-7AC4-48CF-BDAB-0B92BF552A03}" destId="{5F37CD37-302E-4123-B31B-A6241BCD4189}" srcOrd="4" destOrd="0" presId="urn:microsoft.com/office/officeart/2005/8/layout/gear1"/>
    <dgm:cxn modelId="{AC809DC0-3227-4BDC-A7C8-75C24883C667}" type="presParOf" srcId="{54783E4B-7AC4-48CF-BDAB-0B92BF552A03}" destId="{79472C3F-3AF5-4884-B315-083963569EBB}" srcOrd="5" destOrd="0" presId="urn:microsoft.com/office/officeart/2005/8/layout/gear1"/>
    <dgm:cxn modelId="{9D9457CF-3A4F-40B5-B06F-808A59CD7E05}" type="presParOf" srcId="{54783E4B-7AC4-48CF-BDAB-0B92BF552A03}" destId="{EC8AB1C6-D9F8-4AA5-B20A-A369FB217A7E}" srcOrd="6" destOrd="0" presId="urn:microsoft.com/office/officeart/2005/8/layout/gear1"/>
    <dgm:cxn modelId="{1D46F4E6-8E89-4CAB-9452-E654BF74C0F6}" type="presParOf" srcId="{54783E4B-7AC4-48CF-BDAB-0B92BF552A03}" destId="{57764FFC-218E-4AFC-93D6-B89178F4FE80}" srcOrd="7" destOrd="0" presId="urn:microsoft.com/office/officeart/2005/8/layout/gear1"/>
    <dgm:cxn modelId="{CD62EDF4-F846-43C1-814E-77FE9D13548E}" type="presParOf" srcId="{54783E4B-7AC4-48CF-BDAB-0B92BF552A03}" destId="{E1382892-0008-4BA6-9172-F50E39402452}" srcOrd="8" destOrd="0" presId="urn:microsoft.com/office/officeart/2005/8/layout/gear1"/>
    <dgm:cxn modelId="{6AA1FB9D-3D87-41C8-AC05-261AF321A583}" type="presParOf" srcId="{54783E4B-7AC4-48CF-BDAB-0B92BF552A03}" destId="{DD6EAC37-EC15-4EAA-A749-FA9FE2C7E376}" srcOrd="9" destOrd="0" presId="urn:microsoft.com/office/officeart/2005/8/layout/gear1"/>
    <dgm:cxn modelId="{35B0E20D-BF69-4385-BD10-FAB97277138C}" type="presParOf" srcId="{54783E4B-7AC4-48CF-BDAB-0B92BF552A03}" destId="{E1ED3531-0C6A-43FD-9501-A4FABEC344EE}" srcOrd="10" destOrd="0" presId="urn:microsoft.com/office/officeart/2005/8/layout/gear1"/>
    <dgm:cxn modelId="{C3DEB9A1-2DF2-447D-92B9-871F74AEAF38}" type="presParOf" srcId="{54783E4B-7AC4-48CF-BDAB-0B92BF552A03}" destId="{9D72409E-A56E-47A5-B519-88D37C7FEFBF}" srcOrd="11" destOrd="0" presId="urn:microsoft.com/office/officeart/2005/8/layout/gear1"/>
    <dgm:cxn modelId="{C1510BE7-899D-42CF-B203-37C1C5A5E790}" type="presParOf" srcId="{54783E4B-7AC4-48CF-BDAB-0B92BF552A03}" destId="{8DDBBB14-EE9E-4C83-8DF4-4777593EA3B3}" srcOrd="12" destOrd="0" presId="urn:microsoft.com/office/officeart/2005/8/layout/gear1"/>
  </dgm:cxnLst>
  <dgm:bg>
    <a:noFill/>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741C42B-83DD-4CF8-8BBC-11BD08F7CE99}" type="doc">
      <dgm:prSet loTypeId="urn:microsoft.com/office/officeart/2005/8/layout/chevronAccent+Icon" loCatId="process" qsTypeId="urn:microsoft.com/office/officeart/2005/8/quickstyle/simple1" qsCatId="simple" csTypeId="urn:microsoft.com/office/officeart/2005/8/colors/accent1_2" csCatId="accent1" phldr="1"/>
      <dgm:spPr/>
      <dgm:t>
        <a:bodyPr/>
        <a:lstStyle/>
        <a:p>
          <a:endParaRPr lang="es-ES"/>
        </a:p>
      </dgm:t>
    </dgm:pt>
    <dgm:pt modelId="{2790A77F-68E3-4D26-848C-91181A8491F8}">
      <dgm:prSet phldrT="[Texto]"/>
      <dgm:spPr/>
      <dgm:t>
        <a:bodyPr/>
        <a:lstStyle/>
        <a:p>
          <a:r>
            <a:rPr lang="es-ES" dirty="0">
              <a:solidFill>
                <a:schemeClr val="tx1">
                  <a:lumMod val="65000"/>
                  <a:lumOff val="35000"/>
                </a:schemeClr>
              </a:solidFill>
            </a:rPr>
            <a:t>Regular</a:t>
          </a:r>
        </a:p>
      </dgm:t>
    </dgm:pt>
    <dgm:pt modelId="{184E5876-67AA-45DE-A8F4-B36FBB74E9BD}" type="parTrans" cxnId="{AFDE80EE-1CBC-4624-B98A-6D51A89390DF}">
      <dgm:prSet/>
      <dgm:spPr/>
      <dgm:t>
        <a:bodyPr/>
        <a:lstStyle/>
        <a:p>
          <a:endParaRPr lang="es-ES">
            <a:solidFill>
              <a:schemeClr val="tx1">
                <a:lumMod val="65000"/>
                <a:lumOff val="35000"/>
              </a:schemeClr>
            </a:solidFill>
          </a:endParaRPr>
        </a:p>
      </dgm:t>
    </dgm:pt>
    <dgm:pt modelId="{B5795D87-FF1D-4B35-8EAF-0B4BD0DFCF2B}" type="sibTrans" cxnId="{AFDE80EE-1CBC-4624-B98A-6D51A89390DF}">
      <dgm:prSet/>
      <dgm:spPr/>
      <dgm:t>
        <a:bodyPr/>
        <a:lstStyle/>
        <a:p>
          <a:endParaRPr lang="es-ES">
            <a:solidFill>
              <a:schemeClr val="tx1">
                <a:lumMod val="65000"/>
                <a:lumOff val="35000"/>
              </a:schemeClr>
            </a:solidFill>
          </a:endParaRPr>
        </a:p>
      </dgm:t>
    </dgm:pt>
    <dgm:pt modelId="{3DD7C5E1-4A7A-4654-90AE-A511B156E1BC}">
      <dgm:prSet phldrT="[Texto]"/>
      <dgm:spPr/>
      <dgm:t>
        <a:bodyPr/>
        <a:lstStyle/>
        <a:p>
          <a:r>
            <a:rPr lang="es-ES" dirty="0">
              <a:solidFill>
                <a:schemeClr val="tx1">
                  <a:lumMod val="65000"/>
                  <a:lumOff val="35000"/>
                </a:schemeClr>
              </a:solidFill>
            </a:rPr>
            <a:t>Reducir</a:t>
          </a:r>
        </a:p>
      </dgm:t>
    </dgm:pt>
    <dgm:pt modelId="{991C34F8-1702-4F31-9E66-2BAA92776CE1}" type="parTrans" cxnId="{D7E7A864-3A0D-4C89-B094-A2812B55223D}">
      <dgm:prSet/>
      <dgm:spPr/>
      <dgm:t>
        <a:bodyPr/>
        <a:lstStyle/>
        <a:p>
          <a:endParaRPr lang="es-ES">
            <a:solidFill>
              <a:schemeClr val="tx1">
                <a:lumMod val="65000"/>
                <a:lumOff val="35000"/>
              </a:schemeClr>
            </a:solidFill>
          </a:endParaRPr>
        </a:p>
      </dgm:t>
    </dgm:pt>
    <dgm:pt modelId="{E67A5284-B21E-418F-BAA3-CA80BE554E0F}" type="sibTrans" cxnId="{D7E7A864-3A0D-4C89-B094-A2812B55223D}">
      <dgm:prSet/>
      <dgm:spPr/>
      <dgm:t>
        <a:bodyPr/>
        <a:lstStyle/>
        <a:p>
          <a:endParaRPr lang="es-ES">
            <a:solidFill>
              <a:schemeClr val="tx1">
                <a:lumMod val="65000"/>
                <a:lumOff val="35000"/>
              </a:schemeClr>
            </a:solidFill>
          </a:endParaRPr>
        </a:p>
      </dgm:t>
    </dgm:pt>
    <dgm:pt modelId="{89435E06-113A-4304-9518-25B75D8F31D7}">
      <dgm:prSet phldrT="[Texto]"/>
      <dgm:spPr/>
      <dgm:t>
        <a:bodyPr/>
        <a:lstStyle/>
        <a:p>
          <a:r>
            <a:rPr lang="es-ES" dirty="0">
              <a:solidFill>
                <a:schemeClr val="tx1">
                  <a:lumMod val="65000"/>
                  <a:lumOff val="35000"/>
                </a:schemeClr>
              </a:solidFill>
            </a:rPr>
            <a:t>Recursos</a:t>
          </a:r>
        </a:p>
      </dgm:t>
    </dgm:pt>
    <dgm:pt modelId="{B2654C12-C2E1-4073-9C21-ADB0C85410F7}" type="parTrans" cxnId="{F5F2DBEA-1711-4E69-9F3E-D51199FCB7A9}">
      <dgm:prSet/>
      <dgm:spPr/>
      <dgm:t>
        <a:bodyPr/>
        <a:lstStyle/>
        <a:p>
          <a:endParaRPr lang="es-ES">
            <a:solidFill>
              <a:schemeClr val="tx1">
                <a:lumMod val="65000"/>
                <a:lumOff val="35000"/>
              </a:schemeClr>
            </a:solidFill>
          </a:endParaRPr>
        </a:p>
      </dgm:t>
    </dgm:pt>
    <dgm:pt modelId="{93FF6DAC-4B3D-45D1-A4CF-6C9305F73856}" type="sibTrans" cxnId="{F5F2DBEA-1711-4E69-9F3E-D51199FCB7A9}">
      <dgm:prSet/>
      <dgm:spPr/>
      <dgm:t>
        <a:bodyPr/>
        <a:lstStyle/>
        <a:p>
          <a:endParaRPr lang="es-ES">
            <a:solidFill>
              <a:schemeClr val="tx1">
                <a:lumMod val="65000"/>
                <a:lumOff val="35000"/>
              </a:schemeClr>
            </a:solidFill>
          </a:endParaRPr>
        </a:p>
      </dgm:t>
    </dgm:pt>
    <dgm:pt modelId="{0401DBB8-F918-4045-96EB-81E309FE125C}">
      <dgm:prSet phldrT="[Texto]"/>
      <dgm:spPr/>
      <dgm:t>
        <a:bodyPr/>
        <a:lstStyle/>
        <a:p>
          <a:r>
            <a:rPr lang="es-ES" dirty="0">
              <a:solidFill>
                <a:schemeClr val="tx1">
                  <a:lumMod val="65000"/>
                  <a:lumOff val="35000"/>
                </a:schemeClr>
              </a:solidFill>
            </a:rPr>
            <a:t>Eliminar</a:t>
          </a:r>
        </a:p>
      </dgm:t>
    </dgm:pt>
    <dgm:pt modelId="{C1401AB7-DEAC-4029-BE85-F2B7ABF2ACF7}" type="parTrans" cxnId="{BFC4BBC7-FC3C-47E8-8BDE-EA9BC2AADBA3}">
      <dgm:prSet/>
      <dgm:spPr/>
      <dgm:t>
        <a:bodyPr/>
        <a:lstStyle/>
        <a:p>
          <a:endParaRPr lang="es-ES"/>
        </a:p>
      </dgm:t>
    </dgm:pt>
    <dgm:pt modelId="{D704F07A-B29E-43BE-B768-E49713898C18}" type="sibTrans" cxnId="{BFC4BBC7-FC3C-47E8-8BDE-EA9BC2AADBA3}">
      <dgm:prSet/>
      <dgm:spPr/>
      <dgm:t>
        <a:bodyPr/>
        <a:lstStyle/>
        <a:p>
          <a:endParaRPr lang="es-ES"/>
        </a:p>
      </dgm:t>
    </dgm:pt>
    <dgm:pt modelId="{F6C2748F-591E-4CD7-9997-B2794CB687BA}" type="pres">
      <dgm:prSet presAssocID="{2741C42B-83DD-4CF8-8BBC-11BD08F7CE99}" presName="Name0" presStyleCnt="0">
        <dgm:presLayoutVars>
          <dgm:dir/>
          <dgm:resizeHandles val="exact"/>
        </dgm:presLayoutVars>
      </dgm:prSet>
      <dgm:spPr/>
    </dgm:pt>
    <dgm:pt modelId="{D97AB7B2-517A-4BF6-BA72-F8F63F2B97EB}" type="pres">
      <dgm:prSet presAssocID="{2790A77F-68E3-4D26-848C-91181A8491F8}" presName="composite" presStyleCnt="0"/>
      <dgm:spPr/>
    </dgm:pt>
    <dgm:pt modelId="{0AC6697A-0668-4EFC-A636-70412BC9DAB2}" type="pres">
      <dgm:prSet presAssocID="{2790A77F-68E3-4D26-848C-91181A8491F8}" presName="bgChev" presStyleLbl="node1" presStyleIdx="0" presStyleCnt="4" custLinFactX="100000" custLinFactNeighborX="131532"/>
      <dgm:spPr/>
    </dgm:pt>
    <dgm:pt modelId="{6BC375B3-5F1D-477C-887C-A3265D7C4FFD}" type="pres">
      <dgm:prSet presAssocID="{2790A77F-68E3-4D26-848C-91181A8491F8}" presName="txNode" presStyleLbl="fgAcc1" presStyleIdx="0" presStyleCnt="4" custLinFactX="100000" custLinFactNeighborX="174210">
        <dgm:presLayoutVars>
          <dgm:bulletEnabled val="1"/>
        </dgm:presLayoutVars>
      </dgm:prSet>
      <dgm:spPr/>
    </dgm:pt>
    <dgm:pt modelId="{E945F60A-B20F-49D2-832D-1BC9C944F742}" type="pres">
      <dgm:prSet presAssocID="{B5795D87-FF1D-4B35-8EAF-0B4BD0DFCF2B}" presName="compositeSpace" presStyleCnt="0"/>
      <dgm:spPr/>
    </dgm:pt>
    <dgm:pt modelId="{96A67816-7B40-42FD-9F09-EA979ACA0B64}" type="pres">
      <dgm:prSet presAssocID="{3DD7C5E1-4A7A-4654-90AE-A511B156E1BC}" presName="composite" presStyleCnt="0"/>
      <dgm:spPr/>
    </dgm:pt>
    <dgm:pt modelId="{8C134B12-F8FC-4A22-A63E-ADD7B554E79A}" type="pres">
      <dgm:prSet presAssocID="{3DD7C5E1-4A7A-4654-90AE-A511B156E1BC}" presName="bgChev" presStyleLbl="node1" presStyleIdx="1" presStyleCnt="4"/>
      <dgm:spPr/>
    </dgm:pt>
    <dgm:pt modelId="{5AF21E7B-3919-4205-B62D-6820971DAF31}" type="pres">
      <dgm:prSet presAssocID="{3DD7C5E1-4A7A-4654-90AE-A511B156E1BC}" presName="txNode" presStyleLbl="fgAcc1" presStyleIdx="1" presStyleCnt="4">
        <dgm:presLayoutVars>
          <dgm:bulletEnabled val="1"/>
        </dgm:presLayoutVars>
      </dgm:prSet>
      <dgm:spPr/>
    </dgm:pt>
    <dgm:pt modelId="{7E07E58A-F6C8-4A2D-93CA-34A858BEFE0D}" type="pres">
      <dgm:prSet presAssocID="{E67A5284-B21E-418F-BAA3-CA80BE554E0F}" presName="compositeSpace" presStyleCnt="0"/>
      <dgm:spPr/>
    </dgm:pt>
    <dgm:pt modelId="{EB17D2D9-11AE-4ED6-AE55-8CD3910DE6C4}" type="pres">
      <dgm:prSet presAssocID="{89435E06-113A-4304-9518-25B75D8F31D7}" presName="composite" presStyleCnt="0"/>
      <dgm:spPr/>
    </dgm:pt>
    <dgm:pt modelId="{68937A55-EA9B-4B07-849F-B81ABE2AF207}" type="pres">
      <dgm:prSet presAssocID="{89435E06-113A-4304-9518-25B75D8F31D7}" presName="bgChev" presStyleLbl="node1" presStyleIdx="2" presStyleCnt="4" custLinFactX="-100000" custLinFactNeighborX="-127067" custLinFactNeighborY="4819"/>
      <dgm:spPr/>
    </dgm:pt>
    <dgm:pt modelId="{5072EB01-2105-4ABB-90B4-4266BFB57597}" type="pres">
      <dgm:prSet presAssocID="{89435E06-113A-4304-9518-25B75D8F31D7}" presName="txNode" presStyleLbl="fgAcc1" presStyleIdx="2" presStyleCnt="4" custLinFactX="-100000" custLinFactNeighborX="-168910" custLinFactNeighborY="4819">
        <dgm:presLayoutVars>
          <dgm:bulletEnabled val="1"/>
        </dgm:presLayoutVars>
      </dgm:prSet>
      <dgm:spPr/>
    </dgm:pt>
    <dgm:pt modelId="{7AD7FD8E-A8F3-4521-A3AF-4BCA830630D7}" type="pres">
      <dgm:prSet presAssocID="{93FF6DAC-4B3D-45D1-A4CF-6C9305F73856}" presName="compositeSpace" presStyleCnt="0"/>
      <dgm:spPr/>
    </dgm:pt>
    <dgm:pt modelId="{F79CC4B2-195D-405F-B7B3-173262E49641}" type="pres">
      <dgm:prSet presAssocID="{0401DBB8-F918-4045-96EB-81E309FE125C}" presName="composite" presStyleCnt="0"/>
      <dgm:spPr/>
    </dgm:pt>
    <dgm:pt modelId="{ED85A858-52C7-41A2-9BB8-2680842546A4}" type="pres">
      <dgm:prSet presAssocID="{0401DBB8-F918-4045-96EB-81E309FE125C}" presName="bgChev" presStyleLbl="node1" presStyleIdx="3" presStyleCnt="4" custLinFactNeighborX="6871"/>
      <dgm:spPr/>
    </dgm:pt>
    <dgm:pt modelId="{D8302F3B-A464-4217-A472-56189D9EA15A}" type="pres">
      <dgm:prSet presAssocID="{0401DBB8-F918-4045-96EB-81E309FE125C}" presName="txNode" presStyleLbl="fgAcc1" presStyleIdx="3" presStyleCnt="4">
        <dgm:presLayoutVars>
          <dgm:bulletEnabled val="1"/>
        </dgm:presLayoutVars>
      </dgm:prSet>
      <dgm:spPr/>
    </dgm:pt>
  </dgm:ptLst>
  <dgm:cxnLst>
    <dgm:cxn modelId="{7BD7D919-7FFF-43F5-A0FC-E60DEA5D0EE2}" type="presOf" srcId="{2790A77F-68E3-4D26-848C-91181A8491F8}" destId="{6BC375B3-5F1D-477C-887C-A3265D7C4FFD}" srcOrd="0" destOrd="0" presId="urn:microsoft.com/office/officeart/2005/8/layout/chevronAccent+Icon"/>
    <dgm:cxn modelId="{D7E7A864-3A0D-4C89-B094-A2812B55223D}" srcId="{2741C42B-83DD-4CF8-8BBC-11BD08F7CE99}" destId="{3DD7C5E1-4A7A-4654-90AE-A511B156E1BC}" srcOrd="1" destOrd="0" parTransId="{991C34F8-1702-4F31-9E66-2BAA92776CE1}" sibTransId="{E67A5284-B21E-418F-BAA3-CA80BE554E0F}"/>
    <dgm:cxn modelId="{5EE1726A-34A2-499F-8FDB-106C8D7B42E5}" type="presOf" srcId="{0401DBB8-F918-4045-96EB-81E309FE125C}" destId="{D8302F3B-A464-4217-A472-56189D9EA15A}" srcOrd="0" destOrd="0" presId="urn:microsoft.com/office/officeart/2005/8/layout/chevronAccent+Icon"/>
    <dgm:cxn modelId="{BFC4BBC7-FC3C-47E8-8BDE-EA9BC2AADBA3}" srcId="{2741C42B-83DD-4CF8-8BBC-11BD08F7CE99}" destId="{0401DBB8-F918-4045-96EB-81E309FE125C}" srcOrd="3" destOrd="0" parTransId="{C1401AB7-DEAC-4029-BE85-F2B7ABF2ACF7}" sibTransId="{D704F07A-B29E-43BE-B768-E49713898C18}"/>
    <dgm:cxn modelId="{310B52D6-6162-4E79-9A11-0215E3382AFD}" type="presOf" srcId="{3DD7C5E1-4A7A-4654-90AE-A511B156E1BC}" destId="{5AF21E7B-3919-4205-B62D-6820971DAF31}" srcOrd="0" destOrd="0" presId="urn:microsoft.com/office/officeart/2005/8/layout/chevronAccent+Icon"/>
    <dgm:cxn modelId="{4FED41E4-E337-44E3-B1E7-92A9F98AE578}" type="presOf" srcId="{2741C42B-83DD-4CF8-8BBC-11BD08F7CE99}" destId="{F6C2748F-591E-4CD7-9997-B2794CB687BA}" srcOrd="0" destOrd="0" presId="urn:microsoft.com/office/officeart/2005/8/layout/chevronAccent+Icon"/>
    <dgm:cxn modelId="{F5F2DBEA-1711-4E69-9F3E-D51199FCB7A9}" srcId="{2741C42B-83DD-4CF8-8BBC-11BD08F7CE99}" destId="{89435E06-113A-4304-9518-25B75D8F31D7}" srcOrd="2" destOrd="0" parTransId="{B2654C12-C2E1-4073-9C21-ADB0C85410F7}" sibTransId="{93FF6DAC-4B3D-45D1-A4CF-6C9305F73856}"/>
    <dgm:cxn modelId="{AFDE80EE-1CBC-4624-B98A-6D51A89390DF}" srcId="{2741C42B-83DD-4CF8-8BBC-11BD08F7CE99}" destId="{2790A77F-68E3-4D26-848C-91181A8491F8}" srcOrd="0" destOrd="0" parTransId="{184E5876-67AA-45DE-A8F4-B36FBB74E9BD}" sibTransId="{B5795D87-FF1D-4B35-8EAF-0B4BD0DFCF2B}"/>
    <dgm:cxn modelId="{0510CEF5-D1D4-442D-BC3F-EDCEAA4F94BB}" type="presOf" srcId="{89435E06-113A-4304-9518-25B75D8F31D7}" destId="{5072EB01-2105-4ABB-90B4-4266BFB57597}" srcOrd="0" destOrd="0" presId="urn:microsoft.com/office/officeart/2005/8/layout/chevronAccent+Icon"/>
    <dgm:cxn modelId="{411D2FDF-3FDD-49B7-8679-C532401ECC9C}" type="presParOf" srcId="{F6C2748F-591E-4CD7-9997-B2794CB687BA}" destId="{D97AB7B2-517A-4BF6-BA72-F8F63F2B97EB}" srcOrd="0" destOrd="0" presId="urn:microsoft.com/office/officeart/2005/8/layout/chevronAccent+Icon"/>
    <dgm:cxn modelId="{42668741-1EAA-48C1-AAE1-B59EEF25B7D9}" type="presParOf" srcId="{D97AB7B2-517A-4BF6-BA72-F8F63F2B97EB}" destId="{0AC6697A-0668-4EFC-A636-70412BC9DAB2}" srcOrd="0" destOrd="0" presId="urn:microsoft.com/office/officeart/2005/8/layout/chevronAccent+Icon"/>
    <dgm:cxn modelId="{DFF50B51-1C35-4AD0-977E-E07CB29C1F25}" type="presParOf" srcId="{D97AB7B2-517A-4BF6-BA72-F8F63F2B97EB}" destId="{6BC375B3-5F1D-477C-887C-A3265D7C4FFD}" srcOrd="1" destOrd="0" presId="urn:microsoft.com/office/officeart/2005/8/layout/chevronAccent+Icon"/>
    <dgm:cxn modelId="{7E8741A3-1302-450B-81B1-870BD3D27BB4}" type="presParOf" srcId="{F6C2748F-591E-4CD7-9997-B2794CB687BA}" destId="{E945F60A-B20F-49D2-832D-1BC9C944F742}" srcOrd="1" destOrd="0" presId="urn:microsoft.com/office/officeart/2005/8/layout/chevronAccent+Icon"/>
    <dgm:cxn modelId="{F6EC6918-8AD0-4878-B79A-F6ACB91A8962}" type="presParOf" srcId="{F6C2748F-591E-4CD7-9997-B2794CB687BA}" destId="{96A67816-7B40-42FD-9F09-EA979ACA0B64}" srcOrd="2" destOrd="0" presId="urn:microsoft.com/office/officeart/2005/8/layout/chevronAccent+Icon"/>
    <dgm:cxn modelId="{2C78AEEC-BC35-430F-82DB-99B6D63472BA}" type="presParOf" srcId="{96A67816-7B40-42FD-9F09-EA979ACA0B64}" destId="{8C134B12-F8FC-4A22-A63E-ADD7B554E79A}" srcOrd="0" destOrd="0" presId="urn:microsoft.com/office/officeart/2005/8/layout/chevronAccent+Icon"/>
    <dgm:cxn modelId="{B09CFCED-1CAB-4E5B-9335-CAD1CDB2C180}" type="presParOf" srcId="{96A67816-7B40-42FD-9F09-EA979ACA0B64}" destId="{5AF21E7B-3919-4205-B62D-6820971DAF31}" srcOrd="1" destOrd="0" presId="urn:microsoft.com/office/officeart/2005/8/layout/chevronAccent+Icon"/>
    <dgm:cxn modelId="{D72F7E80-A6D5-4B2F-BEF9-D4AAC5171977}" type="presParOf" srcId="{F6C2748F-591E-4CD7-9997-B2794CB687BA}" destId="{7E07E58A-F6C8-4A2D-93CA-34A858BEFE0D}" srcOrd="3" destOrd="0" presId="urn:microsoft.com/office/officeart/2005/8/layout/chevronAccent+Icon"/>
    <dgm:cxn modelId="{77974524-961D-4FD0-A762-0D9D699DC434}" type="presParOf" srcId="{F6C2748F-591E-4CD7-9997-B2794CB687BA}" destId="{EB17D2D9-11AE-4ED6-AE55-8CD3910DE6C4}" srcOrd="4" destOrd="0" presId="urn:microsoft.com/office/officeart/2005/8/layout/chevronAccent+Icon"/>
    <dgm:cxn modelId="{B4539438-26C3-4D9D-8389-1AFCB16A67E0}" type="presParOf" srcId="{EB17D2D9-11AE-4ED6-AE55-8CD3910DE6C4}" destId="{68937A55-EA9B-4B07-849F-B81ABE2AF207}" srcOrd="0" destOrd="0" presId="urn:microsoft.com/office/officeart/2005/8/layout/chevronAccent+Icon"/>
    <dgm:cxn modelId="{DD9FAB4E-19E7-4E5E-AD77-CA8158A63317}" type="presParOf" srcId="{EB17D2D9-11AE-4ED6-AE55-8CD3910DE6C4}" destId="{5072EB01-2105-4ABB-90B4-4266BFB57597}" srcOrd="1" destOrd="0" presId="urn:microsoft.com/office/officeart/2005/8/layout/chevronAccent+Icon"/>
    <dgm:cxn modelId="{930B374A-7932-4487-BFD3-48D5D87180D1}" type="presParOf" srcId="{F6C2748F-591E-4CD7-9997-B2794CB687BA}" destId="{7AD7FD8E-A8F3-4521-A3AF-4BCA830630D7}" srcOrd="5" destOrd="0" presId="urn:microsoft.com/office/officeart/2005/8/layout/chevronAccent+Icon"/>
    <dgm:cxn modelId="{4E76B480-4F8F-46D1-8AA0-2ED52070F494}" type="presParOf" srcId="{F6C2748F-591E-4CD7-9997-B2794CB687BA}" destId="{F79CC4B2-195D-405F-B7B3-173262E49641}" srcOrd="6" destOrd="0" presId="urn:microsoft.com/office/officeart/2005/8/layout/chevronAccent+Icon"/>
    <dgm:cxn modelId="{86613381-2397-4D64-B157-84EF0C24B2FA}" type="presParOf" srcId="{F79CC4B2-195D-405F-B7B3-173262E49641}" destId="{ED85A858-52C7-41A2-9BB8-2680842546A4}" srcOrd="0" destOrd="0" presId="urn:microsoft.com/office/officeart/2005/8/layout/chevronAccent+Icon"/>
    <dgm:cxn modelId="{0D55C6AA-4A7C-46CC-84DC-BB0C64722A74}" type="presParOf" srcId="{F79CC4B2-195D-405F-B7B3-173262E49641}" destId="{D8302F3B-A464-4217-A472-56189D9EA15A}" srcOrd="1" destOrd="0" presId="urn:microsoft.com/office/officeart/2005/8/layout/chevronAccent+Icon"/>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21A7CF7-B114-44CB-A2CE-6AAEA7904260}" type="doc">
      <dgm:prSet loTypeId="urn:microsoft.com/office/officeart/2008/layout/PictureAccentList" loCatId="list" qsTypeId="urn:microsoft.com/office/officeart/2005/8/quickstyle/simple2" qsCatId="simple" csTypeId="urn:microsoft.com/office/officeart/2005/8/colors/accent1_1" csCatId="accent1" phldr="1"/>
      <dgm:spPr/>
      <dgm:t>
        <a:bodyPr/>
        <a:lstStyle/>
        <a:p>
          <a:endParaRPr lang="es-ES"/>
        </a:p>
      </dgm:t>
    </dgm:pt>
    <dgm:pt modelId="{A0519091-A6E6-4F0D-8D31-E6F07483B6C7}">
      <dgm:prSet phldrT="[Texto]" custT="1"/>
      <dgm:spPr/>
      <dgm:t>
        <a:bodyPr/>
        <a:lstStyle/>
        <a:p>
          <a:r>
            <a:rPr lang="es-ES" sz="2000" dirty="0">
              <a:solidFill>
                <a:schemeClr val="tx1">
                  <a:lumMod val="65000"/>
                  <a:lumOff val="35000"/>
                </a:schemeClr>
              </a:solidFill>
            </a:rPr>
            <a:t>Presta </a:t>
          </a:r>
          <a:r>
            <a:rPr lang="es-ES" sz="2000" dirty="0">
              <a:solidFill>
                <a:srgbClr val="FF0000"/>
              </a:solidFill>
            </a:rPr>
            <a:t>atención</a:t>
          </a:r>
          <a:r>
            <a:rPr lang="es-ES" sz="2000" dirty="0">
              <a:solidFill>
                <a:schemeClr val="tx1">
                  <a:lumMod val="65000"/>
                  <a:lumOff val="35000"/>
                </a:schemeClr>
              </a:solidFill>
            </a:rPr>
            <a:t> a lo que hace mientras está conectado</a:t>
          </a:r>
        </a:p>
      </dgm:t>
    </dgm:pt>
    <dgm:pt modelId="{63A05A63-EAC4-4FC4-A98D-7E09D56C78A4}" type="parTrans" cxnId="{0A9B2526-460E-4A67-9A80-2A744CAE2EA4}">
      <dgm:prSet/>
      <dgm:spPr/>
      <dgm:t>
        <a:bodyPr/>
        <a:lstStyle/>
        <a:p>
          <a:endParaRPr lang="es-ES" sz="2000">
            <a:solidFill>
              <a:schemeClr val="tx1">
                <a:lumMod val="65000"/>
                <a:lumOff val="35000"/>
              </a:schemeClr>
            </a:solidFill>
          </a:endParaRPr>
        </a:p>
      </dgm:t>
    </dgm:pt>
    <dgm:pt modelId="{F1168B34-96DD-40E7-874F-6885F2164DBB}" type="sibTrans" cxnId="{0A9B2526-460E-4A67-9A80-2A744CAE2EA4}">
      <dgm:prSet/>
      <dgm:spPr/>
      <dgm:t>
        <a:bodyPr/>
        <a:lstStyle/>
        <a:p>
          <a:endParaRPr lang="es-ES" sz="2000">
            <a:solidFill>
              <a:schemeClr val="tx1">
                <a:lumMod val="65000"/>
                <a:lumOff val="35000"/>
              </a:schemeClr>
            </a:solidFill>
          </a:endParaRPr>
        </a:p>
      </dgm:t>
    </dgm:pt>
    <dgm:pt modelId="{F1FA52FD-93E3-4E1F-9B84-1C35E16E197B}">
      <dgm:prSet phldrT="[Texto]" custT="1"/>
      <dgm:spPr/>
      <dgm:t>
        <a:bodyPr/>
        <a:lstStyle/>
        <a:p>
          <a:r>
            <a:rPr lang="es-ES" sz="2000" dirty="0">
              <a:solidFill>
                <a:schemeClr val="tx1">
                  <a:lumMod val="65000"/>
                  <a:lumOff val="35000"/>
                </a:schemeClr>
              </a:solidFill>
            </a:rPr>
            <a:t>Supervisa, </a:t>
          </a:r>
          <a:r>
            <a:rPr lang="es-ES" sz="2000" dirty="0">
              <a:solidFill>
                <a:srgbClr val="FF0000"/>
              </a:solidFill>
            </a:rPr>
            <a:t>acompáñale</a:t>
          </a:r>
          <a:r>
            <a:rPr lang="es-ES" sz="2000" dirty="0">
              <a:solidFill>
                <a:schemeClr val="tx1">
                  <a:lumMod val="65000"/>
                  <a:lumOff val="35000"/>
                </a:schemeClr>
              </a:solidFill>
            </a:rPr>
            <a:t> durante la búsqueda y su aprendizaje</a:t>
          </a:r>
        </a:p>
      </dgm:t>
    </dgm:pt>
    <dgm:pt modelId="{C857DB26-3103-48DC-98B0-B86D86ED207D}" type="parTrans" cxnId="{D61AC5EB-3D15-4B32-9170-44FF58B9BD4B}">
      <dgm:prSet/>
      <dgm:spPr/>
      <dgm:t>
        <a:bodyPr/>
        <a:lstStyle/>
        <a:p>
          <a:endParaRPr lang="es-ES" sz="2000">
            <a:solidFill>
              <a:schemeClr val="tx1">
                <a:lumMod val="65000"/>
                <a:lumOff val="35000"/>
              </a:schemeClr>
            </a:solidFill>
          </a:endParaRPr>
        </a:p>
      </dgm:t>
    </dgm:pt>
    <dgm:pt modelId="{29406404-F40A-4646-A65C-16396B651284}" type="sibTrans" cxnId="{D61AC5EB-3D15-4B32-9170-44FF58B9BD4B}">
      <dgm:prSet/>
      <dgm:spPr/>
      <dgm:t>
        <a:bodyPr/>
        <a:lstStyle/>
        <a:p>
          <a:endParaRPr lang="es-ES" sz="2000">
            <a:solidFill>
              <a:schemeClr val="tx1">
                <a:lumMod val="65000"/>
                <a:lumOff val="35000"/>
              </a:schemeClr>
            </a:solidFill>
          </a:endParaRPr>
        </a:p>
      </dgm:t>
    </dgm:pt>
    <dgm:pt modelId="{A437FAEE-00EC-44D0-8B63-CCC192C0D7E2}">
      <dgm:prSet phldrT="[Texto]" custT="1"/>
      <dgm:spPr/>
      <dgm:t>
        <a:bodyPr/>
        <a:lstStyle/>
        <a:p>
          <a:r>
            <a:rPr lang="es-ES" sz="2000" dirty="0">
              <a:solidFill>
                <a:srgbClr val="FF0000"/>
              </a:solidFill>
            </a:rPr>
            <a:t>Dialoga</a:t>
          </a:r>
          <a:r>
            <a:rPr lang="es-ES" sz="2000" dirty="0">
              <a:solidFill>
                <a:schemeClr val="tx1">
                  <a:lumMod val="65000"/>
                  <a:lumOff val="35000"/>
                </a:schemeClr>
              </a:solidFill>
            </a:rPr>
            <a:t> sobre el uso de Internet y el comportamiento seguro y responsable</a:t>
          </a:r>
        </a:p>
      </dgm:t>
    </dgm:pt>
    <dgm:pt modelId="{10AAAD81-A5FB-4297-9E8F-E43D6D7A88EC}" type="parTrans" cxnId="{91063ADE-D753-4E99-B22C-F499371C55E7}">
      <dgm:prSet/>
      <dgm:spPr/>
      <dgm:t>
        <a:bodyPr/>
        <a:lstStyle/>
        <a:p>
          <a:endParaRPr lang="es-ES" sz="2000">
            <a:solidFill>
              <a:schemeClr val="tx1">
                <a:lumMod val="65000"/>
                <a:lumOff val="35000"/>
              </a:schemeClr>
            </a:solidFill>
          </a:endParaRPr>
        </a:p>
      </dgm:t>
    </dgm:pt>
    <dgm:pt modelId="{CF05C648-5367-4D8D-B714-8A5EDBD4BDA0}" type="sibTrans" cxnId="{91063ADE-D753-4E99-B22C-F499371C55E7}">
      <dgm:prSet/>
      <dgm:spPr/>
      <dgm:t>
        <a:bodyPr/>
        <a:lstStyle/>
        <a:p>
          <a:endParaRPr lang="es-ES" sz="2000">
            <a:solidFill>
              <a:schemeClr val="tx1">
                <a:lumMod val="65000"/>
                <a:lumOff val="35000"/>
              </a:schemeClr>
            </a:solidFill>
          </a:endParaRPr>
        </a:p>
      </dgm:t>
    </dgm:pt>
    <dgm:pt modelId="{68256FB5-5EFD-4E48-9706-B2A0CCA0EF75}">
      <dgm:prSet custT="1"/>
      <dgm:spPr/>
      <dgm:t>
        <a:bodyPr/>
        <a:lstStyle/>
        <a:p>
          <a:r>
            <a:rPr lang="es-ES" sz="2000" dirty="0">
              <a:solidFill>
                <a:schemeClr val="tx1">
                  <a:lumMod val="65000"/>
                  <a:lumOff val="35000"/>
                </a:schemeClr>
              </a:solidFill>
            </a:rPr>
            <a:t>Crea un clima de </a:t>
          </a:r>
          <a:r>
            <a:rPr lang="es-ES" sz="2000" dirty="0">
              <a:solidFill>
                <a:srgbClr val="FF0000"/>
              </a:solidFill>
            </a:rPr>
            <a:t>confianza</a:t>
          </a:r>
          <a:r>
            <a:rPr lang="es-ES" sz="2000" dirty="0">
              <a:solidFill>
                <a:schemeClr val="tx1">
                  <a:lumMod val="65000"/>
                  <a:lumOff val="35000"/>
                </a:schemeClr>
              </a:solidFill>
            </a:rPr>
            <a:t> y respeto mutuo</a:t>
          </a:r>
        </a:p>
      </dgm:t>
    </dgm:pt>
    <dgm:pt modelId="{16D7FD46-1D5C-4D30-826F-351711CF2DEA}" type="parTrans" cxnId="{9A2F3098-88F6-459B-9032-FBB59A8DD0D9}">
      <dgm:prSet/>
      <dgm:spPr/>
      <dgm:t>
        <a:bodyPr/>
        <a:lstStyle/>
        <a:p>
          <a:endParaRPr lang="es-ES" sz="2000">
            <a:solidFill>
              <a:schemeClr val="tx1">
                <a:lumMod val="65000"/>
                <a:lumOff val="35000"/>
              </a:schemeClr>
            </a:solidFill>
          </a:endParaRPr>
        </a:p>
      </dgm:t>
    </dgm:pt>
    <dgm:pt modelId="{D1B48300-D6F2-4679-8DD8-F64EE7FF3628}" type="sibTrans" cxnId="{9A2F3098-88F6-459B-9032-FBB59A8DD0D9}">
      <dgm:prSet/>
      <dgm:spPr/>
      <dgm:t>
        <a:bodyPr/>
        <a:lstStyle/>
        <a:p>
          <a:endParaRPr lang="es-ES" sz="2000">
            <a:solidFill>
              <a:schemeClr val="tx1">
                <a:lumMod val="65000"/>
                <a:lumOff val="35000"/>
              </a:schemeClr>
            </a:solidFill>
          </a:endParaRPr>
        </a:p>
      </dgm:t>
    </dgm:pt>
    <dgm:pt modelId="{66CC2D4A-3538-4BA5-BD8E-7D3D38144E57}" type="pres">
      <dgm:prSet presAssocID="{721A7CF7-B114-44CB-A2CE-6AAEA7904260}" presName="layout" presStyleCnt="0">
        <dgm:presLayoutVars>
          <dgm:chMax/>
          <dgm:chPref/>
          <dgm:dir/>
          <dgm:animOne val="branch"/>
          <dgm:animLvl val="lvl"/>
          <dgm:resizeHandles/>
        </dgm:presLayoutVars>
      </dgm:prSet>
      <dgm:spPr/>
    </dgm:pt>
    <dgm:pt modelId="{32DBFACA-C4A2-46D9-97C2-95EF3CDE34F9}" type="pres">
      <dgm:prSet presAssocID="{A0519091-A6E6-4F0D-8D31-E6F07483B6C7}" presName="root" presStyleCnt="0">
        <dgm:presLayoutVars>
          <dgm:chMax/>
          <dgm:chPref val="4"/>
        </dgm:presLayoutVars>
      </dgm:prSet>
      <dgm:spPr/>
    </dgm:pt>
    <dgm:pt modelId="{F790C153-F079-44B7-B91B-6EB88107C97D}" type="pres">
      <dgm:prSet presAssocID="{A0519091-A6E6-4F0D-8D31-E6F07483B6C7}" presName="rootComposite" presStyleCnt="0">
        <dgm:presLayoutVars/>
      </dgm:prSet>
      <dgm:spPr/>
    </dgm:pt>
    <dgm:pt modelId="{52C13DA6-F34E-4D6A-9D99-39A406F8D5BE}" type="pres">
      <dgm:prSet presAssocID="{A0519091-A6E6-4F0D-8D31-E6F07483B6C7}" presName="rootText" presStyleLbl="node0" presStyleIdx="0" presStyleCnt="4" custScaleY="1079173">
        <dgm:presLayoutVars>
          <dgm:chMax/>
          <dgm:chPref val="4"/>
        </dgm:presLayoutVars>
      </dgm:prSet>
      <dgm:spPr/>
    </dgm:pt>
    <dgm:pt modelId="{B1B94B63-DCD8-42C6-A028-558E8F9B70DA}" type="pres">
      <dgm:prSet presAssocID="{A0519091-A6E6-4F0D-8D31-E6F07483B6C7}" presName="childShape" presStyleCnt="0">
        <dgm:presLayoutVars>
          <dgm:chMax val="0"/>
          <dgm:chPref val="0"/>
        </dgm:presLayoutVars>
      </dgm:prSet>
      <dgm:spPr/>
    </dgm:pt>
    <dgm:pt modelId="{013353BA-9799-4C0F-8620-B0B5A8E74E98}" type="pres">
      <dgm:prSet presAssocID="{F1FA52FD-93E3-4E1F-9B84-1C35E16E197B}" presName="root" presStyleCnt="0">
        <dgm:presLayoutVars>
          <dgm:chMax/>
          <dgm:chPref val="4"/>
        </dgm:presLayoutVars>
      </dgm:prSet>
      <dgm:spPr/>
    </dgm:pt>
    <dgm:pt modelId="{36B611B6-08DD-4D98-8BEA-2B178B7E0357}" type="pres">
      <dgm:prSet presAssocID="{F1FA52FD-93E3-4E1F-9B84-1C35E16E197B}" presName="rootComposite" presStyleCnt="0">
        <dgm:presLayoutVars/>
      </dgm:prSet>
      <dgm:spPr/>
    </dgm:pt>
    <dgm:pt modelId="{5545E0CC-7E3E-4709-BA07-656E562CD415}" type="pres">
      <dgm:prSet presAssocID="{F1FA52FD-93E3-4E1F-9B84-1C35E16E197B}" presName="rootText" presStyleLbl="node0" presStyleIdx="1" presStyleCnt="4" custScaleY="1013813">
        <dgm:presLayoutVars>
          <dgm:chMax/>
          <dgm:chPref val="4"/>
        </dgm:presLayoutVars>
      </dgm:prSet>
      <dgm:spPr/>
    </dgm:pt>
    <dgm:pt modelId="{A95D73D6-77DA-4A7C-BAA6-F4C405F02707}" type="pres">
      <dgm:prSet presAssocID="{F1FA52FD-93E3-4E1F-9B84-1C35E16E197B}" presName="childShape" presStyleCnt="0">
        <dgm:presLayoutVars>
          <dgm:chMax val="0"/>
          <dgm:chPref val="0"/>
        </dgm:presLayoutVars>
      </dgm:prSet>
      <dgm:spPr/>
    </dgm:pt>
    <dgm:pt modelId="{808C3CFB-68AC-473F-ADB1-3CFD0F31C870}" type="pres">
      <dgm:prSet presAssocID="{A437FAEE-00EC-44D0-8B63-CCC192C0D7E2}" presName="root" presStyleCnt="0">
        <dgm:presLayoutVars>
          <dgm:chMax/>
          <dgm:chPref val="4"/>
        </dgm:presLayoutVars>
      </dgm:prSet>
      <dgm:spPr/>
    </dgm:pt>
    <dgm:pt modelId="{93ADF93D-BCDB-4402-ACC3-FF388CF29D90}" type="pres">
      <dgm:prSet presAssocID="{A437FAEE-00EC-44D0-8B63-CCC192C0D7E2}" presName="rootComposite" presStyleCnt="0">
        <dgm:presLayoutVars/>
      </dgm:prSet>
      <dgm:spPr/>
    </dgm:pt>
    <dgm:pt modelId="{E61F1F12-8614-4F5F-9159-47D70370D400}" type="pres">
      <dgm:prSet presAssocID="{A437FAEE-00EC-44D0-8B63-CCC192C0D7E2}" presName="rootText" presStyleLbl="node0" presStyleIdx="2" presStyleCnt="4" custScaleX="117445" custScaleY="1249063">
        <dgm:presLayoutVars>
          <dgm:chMax/>
          <dgm:chPref val="4"/>
        </dgm:presLayoutVars>
      </dgm:prSet>
      <dgm:spPr/>
    </dgm:pt>
    <dgm:pt modelId="{04D1AA8B-D081-4F95-B7F5-EB4DD6F102F6}" type="pres">
      <dgm:prSet presAssocID="{A437FAEE-00EC-44D0-8B63-CCC192C0D7E2}" presName="childShape" presStyleCnt="0">
        <dgm:presLayoutVars>
          <dgm:chMax val="0"/>
          <dgm:chPref val="0"/>
        </dgm:presLayoutVars>
      </dgm:prSet>
      <dgm:spPr/>
    </dgm:pt>
    <dgm:pt modelId="{78B8F76D-AC3E-461C-BEB4-06CBBA916F9C}" type="pres">
      <dgm:prSet presAssocID="{68256FB5-5EFD-4E48-9706-B2A0CCA0EF75}" presName="root" presStyleCnt="0">
        <dgm:presLayoutVars>
          <dgm:chMax/>
          <dgm:chPref val="4"/>
        </dgm:presLayoutVars>
      </dgm:prSet>
      <dgm:spPr/>
    </dgm:pt>
    <dgm:pt modelId="{C34BA500-0495-41D7-8547-F235C55438E0}" type="pres">
      <dgm:prSet presAssocID="{68256FB5-5EFD-4E48-9706-B2A0CCA0EF75}" presName="rootComposite" presStyleCnt="0">
        <dgm:presLayoutVars/>
      </dgm:prSet>
      <dgm:spPr/>
    </dgm:pt>
    <dgm:pt modelId="{C1F067E8-DF96-4DC8-9A47-32FD16DEFC52}" type="pres">
      <dgm:prSet presAssocID="{68256FB5-5EFD-4E48-9706-B2A0CCA0EF75}" presName="rootText" presStyleLbl="node0" presStyleIdx="3" presStyleCnt="4" custScaleY="645861">
        <dgm:presLayoutVars>
          <dgm:chMax/>
          <dgm:chPref val="4"/>
        </dgm:presLayoutVars>
      </dgm:prSet>
      <dgm:spPr/>
    </dgm:pt>
    <dgm:pt modelId="{CADAD4E4-6802-4C04-BFF9-F4B3FBDEEE1D}" type="pres">
      <dgm:prSet presAssocID="{68256FB5-5EFD-4E48-9706-B2A0CCA0EF75}" presName="childShape" presStyleCnt="0">
        <dgm:presLayoutVars>
          <dgm:chMax val="0"/>
          <dgm:chPref val="0"/>
        </dgm:presLayoutVars>
      </dgm:prSet>
      <dgm:spPr/>
    </dgm:pt>
  </dgm:ptLst>
  <dgm:cxnLst>
    <dgm:cxn modelId="{2BDABB11-D876-48AB-A76B-C9AB420C262B}" type="presOf" srcId="{F1FA52FD-93E3-4E1F-9B84-1C35E16E197B}" destId="{5545E0CC-7E3E-4709-BA07-656E562CD415}" srcOrd="0" destOrd="0" presId="urn:microsoft.com/office/officeart/2008/layout/PictureAccentList"/>
    <dgm:cxn modelId="{0A9B2526-460E-4A67-9A80-2A744CAE2EA4}" srcId="{721A7CF7-B114-44CB-A2CE-6AAEA7904260}" destId="{A0519091-A6E6-4F0D-8D31-E6F07483B6C7}" srcOrd="0" destOrd="0" parTransId="{63A05A63-EAC4-4FC4-A98D-7E09D56C78A4}" sibTransId="{F1168B34-96DD-40E7-874F-6885F2164DBB}"/>
    <dgm:cxn modelId="{2AFAD146-3771-408B-9D9D-9DB594CFBB2F}" type="presOf" srcId="{A0519091-A6E6-4F0D-8D31-E6F07483B6C7}" destId="{52C13DA6-F34E-4D6A-9D99-39A406F8D5BE}" srcOrd="0" destOrd="0" presId="urn:microsoft.com/office/officeart/2008/layout/PictureAccentList"/>
    <dgm:cxn modelId="{9A2F3098-88F6-459B-9032-FBB59A8DD0D9}" srcId="{721A7CF7-B114-44CB-A2CE-6AAEA7904260}" destId="{68256FB5-5EFD-4E48-9706-B2A0CCA0EF75}" srcOrd="3" destOrd="0" parTransId="{16D7FD46-1D5C-4D30-826F-351711CF2DEA}" sibTransId="{D1B48300-D6F2-4679-8DD8-F64EE7FF3628}"/>
    <dgm:cxn modelId="{5D435D9F-7875-47B2-BF3E-37C66A9B6CFD}" type="presOf" srcId="{A437FAEE-00EC-44D0-8B63-CCC192C0D7E2}" destId="{E61F1F12-8614-4F5F-9159-47D70370D400}" srcOrd="0" destOrd="0" presId="urn:microsoft.com/office/officeart/2008/layout/PictureAccentList"/>
    <dgm:cxn modelId="{4F8891BC-D37E-4853-A196-95688FFC82FA}" type="presOf" srcId="{68256FB5-5EFD-4E48-9706-B2A0CCA0EF75}" destId="{C1F067E8-DF96-4DC8-9A47-32FD16DEFC52}" srcOrd="0" destOrd="0" presId="urn:microsoft.com/office/officeart/2008/layout/PictureAccentList"/>
    <dgm:cxn modelId="{1DCB71C3-8F80-474C-9121-40B9C5F072D5}" type="presOf" srcId="{721A7CF7-B114-44CB-A2CE-6AAEA7904260}" destId="{66CC2D4A-3538-4BA5-BD8E-7D3D38144E57}" srcOrd="0" destOrd="0" presId="urn:microsoft.com/office/officeart/2008/layout/PictureAccentList"/>
    <dgm:cxn modelId="{91063ADE-D753-4E99-B22C-F499371C55E7}" srcId="{721A7CF7-B114-44CB-A2CE-6AAEA7904260}" destId="{A437FAEE-00EC-44D0-8B63-CCC192C0D7E2}" srcOrd="2" destOrd="0" parTransId="{10AAAD81-A5FB-4297-9E8F-E43D6D7A88EC}" sibTransId="{CF05C648-5367-4D8D-B714-8A5EDBD4BDA0}"/>
    <dgm:cxn modelId="{D61AC5EB-3D15-4B32-9170-44FF58B9BD4B}" srcId="{721A7CF7-B114-44CB-A2CE-6AAEA7904260}" destId="{F1FA52FD-93E3-4E1F-9B84-1C35E16E197B}" srcOrd="1" destOrd="0" parTransId="{C857DB26-3103-48DC-98B0-B86D86ED207D}" sibTransId="{29406404-F40A-4646-A65C-16396B651284}"/>
    <dgm:cxn modelId="{1B52218B-C22C-4380-8373-ADFBA48E1CA1}" type="presParOf" srcId="{66CC2D4A-3538-4BA5-BD8E-7D3D38144E57}" destId="{32DBFACA-C4A2-46D9-97C2-95EF3CDE34F9}" srcOrd="0" destOrd="0" presId="urn:microsoft.com/office/officeart/2008/layout/PictureAccentList"/>
    <dgm:cxn modelId="{6D254583-0C87-4E0E-A864-B7891CDA81A1}" type="presParOf" srcId="{32DBFACA-C4A2-46D9-97C2-95EF3CDE34F9}" destId="{F790C153-F079-44B7-B91B-6EB88107C97D}" srcOrd="0" destOrd="0" presId="urn:microsoft.com/office/officeart/2008/layout/PictureAccentList"/>
    <dgm:cxn modelId="{87E67941-75C8-4E9B-924A-7FCCDF60CE09}" type="presParOf" srcId="{F790C153-F079-44B7-B91B-6EB88107C97D}" destId="{52C13DA6-F34E-4D6A-9D99-39A406F8D5BE}" srcOrd="0" destOrd="0" presId="urn:microsoft.com/office/officeart/2008/layout/PictureAccentList"/>
    <dgm:cxn modelId="{6B45F2A9-E5AF-40C1-95FE-3290E62655E8}" type="presParOf" srcId="{32DBFACA-C4A2-46D9-97C2-95EF3CDE34F9}" destId="{B1B94B63-DCD8-42C6-A028-558E8F9B70DA}" srcOrd="1" destOrd="0" presId="urn:microsoft.com/office/officeart/2008/layout/PictureAccentList"/>
    <dgm:cxn modelId="{AF555BA5-BE35-45BC-AAC4-A43A304308E4}" type="presParOf" srcId="{66CC2D4A-3538-4BA5-BD8E-7D3D38144E57}" destId="{013353BA-9799-4C0F-8620-B0B5A8E74E98}" srcOrd="1" destOrd="0" presId="urn:microsoft.com/office/officeart/2008/layout/PictureAccentList"/>
    <dgm:cxn modelId="{1CC888E5-998F-41C4-83D2-98960E85B133}" type="presParOf" srcId="{013353BA-9799-4C0F-8620-B0B5A8E74E98}" destId="{36B611B6-08DD-4D98-8BEA-2B178B7E0357}" srcOrd="0" destOrd="0" presId="urn:microsoft.com/office/officeart/2008/layout/PictureAccentList"/>
    <dgm:cxn modelId="{9E4A492C-73A2-459A-AB8C-95BB5CC20B0A}" type="presParOf" srcId="{36B611B6-08DD-4D98-8BEA-2B178B7E0357}" destId="{5545E0CC-7E3E-4709-BA07-656E562CD415}" srcOrd="0" destOrd="0" presId="urn:microsoft.com/office/officeart/2008/layout/PictureAccentList"/>
    <dgm:cxn modelId="{998EEA1B-4264-4F1C-A6F3-39E04B5D3B54}" type="presParOf" srcId="{013353BA-9799-4C0F-8620-B0B5A8E74E98}" destId="{A95D73D6-77DA-4A7C-BAA6-F4C405F02707}" srcOrd="1" destOrd="0" presId="urn:microsoft.com/office/officeart/2008/layout/PictureAccentList"/>
    <dgm:cxn modelId="{6337772A-4DC7-4B26-A478-64CE7C8ABC7E}" type="presParOf" srcId="{66CC2D4A-3538-4BA5-BD8E-7D3D38144E57}" destId="{808C3CFB-68AC-473F-ADB1-3CFD0F31C870}" srcOrd="2" destOrd="0" presId="urn:microsoft.com/office/officeart/2008/layout/PictureAccentList"/>
    <dgm:cxn modelId="{B1CC00C2-D27B-4C1F-B6EA-04C47EBE4145}" type="presParOf" srcId="{808C3CFB-68AC-473F-ADB1-3CFD0F31C870}" destId="{93ADF93D-BCDB-4402-ACC3-FF388CF29D90}" srcOrd="0" destOrd="0" presId="urn:microsoft.com/office/officeart/2008/layout/PictureAccentList"/>
    <dgm:cxn modelId="{009CA4DD-0285-478F-A171-D9C899CD40DF}" type="presParOf" srcId="{93ADF93D-BCDB-4402-ACC3-FF388CF29D90}" destId="{E61F1F12-8614-4F5F-9159-47D70370D400}" srcOrd="0" destOrd="0" presId="urn:microsoft.com/office/officeart/2008/layout/PictureAccentList"/>
    <dgm:cxn modelId="{67A5E3DD-454D-4E9E-B942-05CF47C37A8A}" type="presParOf" srcId="{808C3CFB-68AC-473F-ADB1-3CFD0F31C870}" destId="{04D1AA8B-D081-4F95-B7F5-EB4DD6F102F6}" srcOrd="1" destOrd="0" presId="urn:microsoft.com/office/officeart/2008/layout/PictureAccentList"/>
    <dgm:cxn modelId="{7A7A419D-4ECA-43D3-82BD-5FC95944E2D4}" type="presParOf" srcId="{66CC2D4A-3538-4BA5-BD8E-7D3D38144E57}" destId="{78B8F76D-AC3E-461C-BEB4-06CBBA916F9C}" srcOrd="3" destOrd="0" presId="urn:microsoft.com/office/officeart/2008/layout/PictureAccentList"/>
    <dgm:cxn modelId="{3F379734-E35A-436D-8FF8-D879D9427769}" type="presParOf" srcId="{78B8F76D-AC3E-461C-BEB4-06CBBA916F9C}" destId="{C34BA500-0495-41D7-8547-F235C55438E0}" srcOrd="0" destOrd="0" presId="urn:microsoft.com/office/officeart/2008/layout/PictureAccentList"/>
    <dgm:cxn modelId="{1A5C5073-C349-4486-8182-B1BF3AC27BF7}" type="presParOf" srcId="{C34BA500-0495-41D7-8547-F235C55438E0}" destId="{C1F067E8-DF96-4DC8-9A47-32FD16DEFC52}" srcOrd="0" destOrd="0" presId="urn:microsoft.com/office/officeart/2008/layout/PictureAccentList"/>
    <dgm:cxn modelId="{D31A398F-A2B0-41A1-B6E2-5B9A708A0840}" type="presParOf" srcId="{78B8F76D-AC3E-461C-BEB4-06CBBA916F9C}" destId="{CADAD4E4-6802-4C04-BFF9-F4B3FBDEEE1D}" srcOrd="1" destOrd="0" presId="urn:microsoft.com/office/officeart/2008/layout/PictureAccent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81821CA-022F-4FFD-AE1F-38DD98F79DAD}" type="doc">
      <dgm:prSet loTypeId="urn:microsoft.com/office/officeart/2005/8/layout/default#1" loCatId="list" qsTypeId="urn:microsoft.com/office/officeart/2005/8/quickstyle/simple1" qsCatId="simple" csTypeId="urn:microsoft.com/office/officeart/2005/8/colors/accent1_4" csCatId="accent1" phldr="1"/>
      <dgm:spPr/>
      <dgm:t>
        <a:bodyPr/>
        <a:lstStyle/>
        <a:p>
          <a:endParaRPr lang="es-ES"/>
        </a:p>
      </dgm:t>
    </dgm:pt>
    <dgm:pt modelId="{2C9106F2-9EDE-45DF-8B35-C3113E26BF78}">
      <dgm:prSet phldrT="[Texto]" custT="1"/>
      <dgm:spPr/>
      <dgm:t>
        <a:bodyPr/>
        <a:lstStyle/>
        <a:p>
          <a:r>
            <a:rPr lang="es-ES" sz="1600" dirty="0"/>
            <a:t>No demonices la tecnología</a:t>
          </a:r>
        </a:p>
      </dgm:t>
    </dgm:pt>
    <dgm:pt modelId="{0DE98A54-4E08-4F64-804A-9265C9BD6960}" type="parTrans" cxnId="{1CB74A98-47AD-40CA-A6EC-9838312ABBCB}">
      <dgm:prSet/>
      <dgm:spPr/>
      <dgm:t>
        <a:bodyPr/>
        <a:lstStyle/>
        <a:p>
          <a:endParaRPr lang="es-ES" sz="1600"/>
        </a:p>
      </dgm:t>
    </dgm:pt>
    <dgm:pt modelId="{3DB63E84-DF4F-485D-B82C-432AA6FF1674}" type="sibTrans" cxnId="{1CB74A98-47AD-40CA-A6EC-9838312ABBCB}">
      <dgm:prSet/>
      <dgm:spPr/>
      <dgm:t>
        <a:bodyPr/>
        <a:lstStyle/>
        <a:p>
          <a:endParaRPr lang="es-ES" sz="1600"/>
        </a:p>
      </dgm:t>
    </dgm:pt>
    <dgm:pt modelId="{D01074ED-6FBF-45A3-BC58-5929B4DC2B36}">
      <dgm:prSet phldrT="[Texto]" custT="1"/>
      <dgm:spPr/>
      <dgm:t>
        <a:bodyPr/>
        <a:lstStyle/>
        <a:p>
          <a:r>
            <a:rPr lang="es-ES" sz="1600" dirty="0"/>
            <a:t>Elige contenidos apropiados a su edad</a:t>
          </a:r>
        </a:p>
      </dgm:t>
    </dgm:pt>
    <dgm:pt modelId="{58223004-D171-437C-B36A-F170E293E1AA}" type="parTrans" cxnId="{0CAB7243-0D09-4FE2-9DB2-E777C385D708}">
      <dgm:prSet/>
      <dgm:spPr/>
      <dgm:t>
        <a:bodyPr/>
        <a:lstStyle/>
        <a:p>
          <a:endParaRPr lang="es-ES" sz="1600"/>
        </a:p>
      </dgm:t>
    </dgm:pt>
    <dgm:pt modelId="{33BCB5DC-E976-4547-A947-35BBEB61613A}" type="sibTrans" cxnId="{0CAB7243-0D09-4FE2-9DB2-E777C385D708}">
      <dgm:prSet/>
      <dgm:spPr/>
      <dgm:t>
        <a:bodyPr/>
        <a:lstStyle/>
        <a:p>
          <a:endParaRPr lang="es-ES" sz="1600"/>
        </a:p>
      </dgm:t>
    </dgm:pt>
    <dgm:pt modelId="{9A51CABC-94F5-45F2-8905-70EFA86DB24C}">
      <dgm:prSet phldrT="[Texto]" custT="1"/>
      <dgm:spPr/>
      <dgm:t>
        <a:bodyPr/>
        <a:lstStyle/>
        <a:p>
          <a:r>
            <a:rPr lang="es-ES" sz="1600" dirty="0"/>
            <a:t>Fórmate en aspectos básicos de Internet</a:t>
          </a:r>
        </a:p>
      </dgm:t>
    </dgm:pt>
    <dgm:pt modelId="{F8B7EF65-55EB-4740-A943-A06C0246913A}" type="parTrans" cxnId="{338EB363-F066-43E3-9A63-3A88B6B7DCBA}">
      <dgm:prSet/>
      <dgm:spPr/>
      <dgm:t>
        <a:bodyPr/>
        <a:lstStyle/>
        <a:p>
          <a:endParaRPr lang="es-ES" sz="1600"/>
        </a:p>
      </dgm:t>
    </dgm:pt>
    <dgm:pt modelId="{A0034DF1-12CC-47FE-9CCC-1D79F261C5D7}" type="sibTrans" cxnId="{338EB363-F066-43E3-9A63-3A88B6B7DCBA}">
      <dgm:prSet/>
      <dgm:spPr/>
      <dgm:t>
        <a:bodyPr/>
        <a:lstStyle/>
        <a:p>
          <a:endParaRPr lang="es-ES" sz="1600"/>
        </a:p>
      </dgm:t>
    </dgm:pt>
    <dgm:pt modelId="{DDFEEC12-7349-440B-9523-D0CC0984F01C}">
      <dgm:prSet phldrT="[Texto]" custT="1"/>
      <dgm:spPr>
        <a:solidFill>
          <a:srgbClr val="AA2126"/>
        </a:solidFill>
      </dgm:spPr>
      <dgm:t>
        <a:bodyPr/>
        <a:lstStyle/>
        <a:p>
          <a:r>
            <a:rPr lang="es-ES" sz="1600" dirty="0"/>
            <a:t>Dialoga. Interésate por lo que hace en línea</a:t>
          </a:r>
        </a:p>
      </dgm:t>
    </dgm:pt>
    <dgm:pt modelId="{EC800BDF-442B-4DE5-BD50-04E6A336E746}" type="parTrans" cxnId="{A5F117AF-894C-4C8D-8930-67750A33E01D}">
      <dgm:prSet/>
      <dgm:spPr/>
      <dgm:t>
        <a:bodyPr/>
        <a:lstStyle/>
        <a:p>
          <a:endParaRPr lang="es-ES" sz="1600"/>
        </a:p>
      </dgm:t>
    </dgm:pt>
    <dgm:pt modelId="{93E24028-3089-4E9E-AC1E-D843E8BD2071}" type="sibTrans" cxnId="{A5F117AF-894C-4C8D-8930-67750A33E01D}">
      <dgm:prSet/>
      <dgm:spPr/>
      <dgm:t>
        <a:bodyPr/>
        <a:lstStyle/>
        <a:p>
          <a:endParaRPr lang="es-ES" sz="1600"/>
        </a:p>
      </dgm:t>
    </dgm:pt>
    <dgm:pt modelId="{9A466F6B-6A26-4D63-B55A-87A0C02ED97F}">
      <dgm:prSet phldrT="[Texto]" custT="1"/>
      <dgm:spPr>
        <a:solidFill>
          <a:srgbClr val="AA2126"/>
        </a:solidFill>
      </dgm:spPr>
      <dgm:t>
        <a:bodyPr/>
        <a:lstStyle/>
        <a:p>
          <a:r>
            <a:rPr lang="es-ES" sz="2400" b="1" dirty="0"/>
            <a:t>Sé el mejor ejemplo</a:t>
          </a:r>
        </a:p>
      </dgm:t>
    </dgm:pt>
    <dgm:pt modelId="{EB7AB5DC-71CF-4605-BA99-6693F440771F}" type="parTrans" cxnId="{A590EA4B-17FA-4872-92EF-683165CE1467}">
      <dgm:prSet/>
      <dgm:spPr/>
      <dgm:t>
        <a:bodyPr/>
        <a:lstStyle/>
        <a:p>
          <a:endParaRPr lang="es-ES" sz="1600"/>
        </a:p>
      </dgm:t>
    </dgm:pt>
    <dgm:pt modelId="{4288322E-A357-4528-92A8-3DCB821DA002}" type="sibTrans" cxnId="{A590EA4B-17FA-4872-92EF-683165CE1467}">
      <dgm:prSet/>
      <dgm:spPr/>
      <dgm:t>
        <a:bodyPr/>
        <a:lstStyle/>
        <a:p>
          <a:endParaRPr lang="es-ES" sz="1600"/>
        </a:p>
      </dgm:t>
    </dgm:pt>
    <dgm:pt modelId="{58E7D142-F315-4B9E-89BA-E61DDADFD48D}">
      <dgm:prSet custT="1"/>
      <dgm:spPr>
        <a:solidFill>
          <a:srgbClr val="D83236"/>
        </a:solidFill>
      </dgm:spPr>
      <dgm:t>
        <a:bodyPr/>
        <a:lstStyle/>
        <a:p>
          <a:r>
            <a:rPr lang="es-ES" sz="1600" b="0" i="0" u="none" strike="noStrike" baseline="0">
              <a:latin typeface="+mn-lt"/>
              <a:ea typeface="+mn-ea"/>
              <a:cs typeface="+mn-cs"/>
            </a:rPr>
            <a:t>Que se sienta cómodo solicitando tu ayuda</a:t>
          </a:r>
          <a:endParaRPr lang="es-ES" sz="1600" dirty="0"/>
        </a:p>
      </dgm:t>
    </dgm:pt>
    <dgm:pt modelId="{4F19A553-DF39-47A8-B05E-F0CDF3917290}" type="parTrans" cxnId="{6A14AFE4-6E83-4315-A164-3BD62D800168}">
      <dgm:prSet/>
      <dgm:spPr/>
      <dgm:t>
        <a:bodyPr/>
        <a:lstStyle/>
        <a:p>
          <a:endParaRPr lang="es-ES" sz="1600"/>
        </a:p>
      </dgm:t>
    </dgm:pt>
    <dgm:pt modelId="{A58FBA76-2E27-4783-8BA8-647D70D6E062}" type="sibTrans" cxnId="{6A14AFE4-6E83-4315-A164-3BD62D800168}">
      <dgm:prSet/>
      <dgm:spPr/>
      <dgm:t>
        <a:bodyPr/>
        <a:lstStyle/>
        <a:p>
          <a:endParaRPr lang="es-ES" sz="1600"/>
        </a:p>
      </dgm:t>
    </dgm:pt>
    <dgm:pt modelId="{9E799BE5-60BA-4DE3-BB91-2BDA633C3835}">
      <dgm:prSet custT="1"/>
      <dgm:spPr>
        <a:solidFill>
          <a:srgbClr val="E36669"/>
        </a:solidFill>
      </dgm:spPr>
      <dgm:t>
        <a:bodyPr/>
        <a:lstStyle/>
        <a:p>
          <a:r>
            <a:rPr lang="es-ES" sz="1600"/>
            <a:t>Conoce su actividad en Redes sociales</a:t>
          </a:r>
          <a:endParaRPr lang="es-ES" sz="1600" dirty="0"/>
        </a:p>
      </dgm:t>
    </dgm:pt>
    <dgm:pt modelId="{AE5EF1EF-E786-4580-9854-21A2633C9F57}" type="parTrans" cxnId="{B33FF16E-3584-406F-8B40-2AEB02CD5084}">
      <dgm:prSet/>
      <dgm:spPr/>
      <dgm:t>
        <a:bodyPr/>
        <a:lstStyle/>
        <a:p>
          <a:endParaRPr lang="es-ES" sz="1600"/>
        </a:p>
      </dgm:t>
    </dgm:pt>
    <dgm:pt modelId="{01AB268D-711C-4661-921B-BA5CA9737272}" type="sibTrans" cxnId="{B33FF16E-3584-406F-8B40-2AEB02CD5084}">
      <dgm:prSet/>
      <dgm:spPr/>
      <dgm:t>
        <a:bodyPr/>
        <a:lstStyle/>
        <a:p>
          <a:endParaRPr lang="es-ES" sz="1600"/>
        </a:p>
      </dgm:t>
    </dgm:pt>
    <dgm:pt modelId="{33F6FD5C-FC92-493D-90D5-62872049CCB0}" type="pres">
      <dgm:prSet presAssocID="{181821CA-022F-4FFD-AE1F-38DD98F79DAD}" presName="diagram" presStyleCnt="0">
        <dgm:presLayoutVars>
          <dgm:dir/>
          <dgm:resizeHandles val="exact"/>
        </dgm:presLayoutVars>
      </dgm:prSet>
      <dgm:spPr/>
    </dgm:pt>
    <dgm:pt modelId="{E33E5051-6494-41D5-A8F2-D139F420B404}" type="pres">
      <dgm:prSet presAssocID="{2C9106F2-9EDE-45DF-8B35-C3113E26BF78}" presName="node" presStyleLbl="node1" presStyleIdx="0" presStyleCnt="7">
        <dgm:presLayoutVars>
          <dgm:bulletEnabled val="1"/>
        </dgm:presLayoutVars>
      </dgm:prSet>
      <dgm:spPr/>
    </dgm:pt>
    <dgm:pt modelId="{548320D0-7F06-4B3C-AE6D-10F0E0EB51B2}" type="pres">
      <dgm:prSet presAssocID="{3DB63E84-DF4F-485D-B82C-432AA6FF1674}" presName="sibTrans" presStyleCnt="0"/>
      <dgm:spPr/>
    </dgm:pt>
    <dgm:pt modelId="{83FE825A-5911-4CFA-A9CC-2CC2F919631B}" type="pres">
      <dgm:prSet presAssocID="{D01074ED-6FBF-45A3-BC58-5929B4DC2B36}" presName="node" presStyleLbl="node1" presStyleIdx="1" presStyleCnt="7">
        <dgm:presLayoutVars>
          <dgm:bulletEnabled val="1"/>
        </dgm:presLayoutVars>
      </dgm:prSet>
      <dgm:spPr/>
    </dgm:pt>
    <dgm:pt modelId="{27F77B0E-CE87-4ED6-930A-D982FF9C5125}" type="pres">
      <dgm:prSet presAssocID="{33BCB5DC-E976-4547-A947-35BBEB61613A}" presName="sibTrans" presStyleCnt="0"/>
      <dgm:spPr/>
    </dgm:pt>
    <dgm:pt modelId="{E788AAEB-B731-4ABC-8F5F-542A4E232090}" type="pres">
      <dgm:prSet presAssocID="{9A51CABC-94F5-45F2-8905-70EFA86DB24C}" presName="node" presStyleLbl="node1" presStyleIdx="2" presStyleCnt="7">
        <dgm:presLayoutVars>
          <dgm:bulletEnabled val="1"/>
        </dgm:presLayoutVars>
      </dgm:prSet>
      <dgm:spPr/>
    </dgm:pt>
    <dgm:pt modelId="{A90CA045-BF3B-480F-B088-DB3830B8B564}" type="pres">
      <dgm:prSet presAssocID="{A0034DF1-12CC-47FE-9CCC-1D79F261C5D7}" presName="sibTrans" presStyleCnt="0"/>
      <dgm:spPr/>
    </dgm:pt>
    <dgm:pt modelId="{5BC0B749-A549-43BE-9D20-D4F61BAF7CA2}" type="pres">
      <dgm:prSet presAssocID="{DDFEEC12-7349-440B-9523-D0CC0984F01C}" presName="node" presStyleLbl="node1" presStyleIdx="3" presStyleCnt="7">
        <dgm:presLayoutVars>
          <dgm:bulletEnabled val="1"/>
        </dgm:presLayoutVars>
      </dgm:prSet>
      <dgm:spPr/>
    </dgm:pt>
    <dgm:pt modelId="{C709F505-D68C-4B51-A44E-0BDC654FC385}" type="pres">
      <dgm:prSet presAssocID="{93E24028-3089-4E9E-AC1E-D843E8BD2071}" presName="sibTrans" presStyleCnt="0"/>
      <dgm:spPr/>
    </dgm:pt>
    <dgm:pt modelId="{71A0FBBD-DD17-4BC7-AA93-13BAB3BBC387}" type="pres">
      <dgm:prSet presAssocID="{58E7D142-F315-4B9E-89BA-E61DDADFD48D}" presName="node" presStyleLbl="node1" presStyleIdx="4" presStyleCnt="7">
        <dgm:presLayoutVars>
          <dgm:bulletEnabled val="1"/>
        </dgm:presLayoutVars>
      </dgm:prSet>
      <dgm:spPr/>
    </dgm:pt>
    <dgm:pt modelId="{7B6504A8-E559-45BE-9274-45957C5835B9}" type="pres">
      <dgm:prSet presAssocID="{A58FBA76-2E27-4783-8BA8-647D70D6E062}" presName="sibTrans" presStyleCnt="0"/>
      <dgm:spPr/>
    </dgm:pt>
    <dgm:pt modelId="{B716E927-63CF-40EB-B89A-ADC17F55F528}" type="pres">
      <dgm:prSet presAssocID="{9E799BE5-60BA-4DE3-BB91-2BDA633C3835}" presName="node" presStyleLbl="node1" presStyleIdx="5" presStyleCnt="7">
        <dgm:presLayoutVars>
          <dgm:bulletEnabled val="1"/>
        </dgm:presLayoutVars>
      </dgm:prSet>
      <dgm:spPr/>
    </dgm:pt>
    <dgm:pt modelId="{67BAE315-854E-483F-B920-4EAFA00599F2}" type="pres">
      <dgm:prSet presAssocID="{01AB268D-711C-4661-921B-BA5CA9737272}" presName="sibTrans" presStyleCnt="0"/>
      <dgm:spPr/>
    </dgm:pt>
    <dgm:pt modelId="{A77E66B7-E676-4D6B-BF1B-0CBAFAFBD66E}" type="pres">
      <dgm:prSet presAssocID="{9A466F6B-6A26-4D63-B55A-87A0C02ED97F}" presName="node" presStyleLbl="node1" presStyleIdx="6" presStyleCnt="7">
        <dgm:presLayoutVars>
          <dgm:bulletEnabled val="1"/>
        </dgm:presLayoutVars>
      </dgm:prSet>
      <dgm:spPr/>
    </dgm:pt>
  </dgm:ptLst>
  <dgm:cxnLst>
    <dgm:cxn modelId="{9100E31D-6988-4623-AB40-203CC094DD23}" type="presOf" srcId="{9A51CABC-94F5-45F2-8905-70EFA86DB24C}" destId="{E788AAEB-B731-4ABC-8F5F-542A4E232090}" srcOrd="0" destOrd="0" presId="urn:microsoft.com/office/officeart/2005/8/layout/default#1"/>
    <dgm:cxn modelId="{0CAB7243-0D09-4FE2-9DB2-E777C385D708}" srcId="{181821CA-022F-4FFD-AE1F-38DD98F79DAD}" destId="{D01074ED-6FBF-45A3-BC58-5929B4DC2B36}" srcOrd="1" destOrd="0" parTransId="{58223004-D171-437C-B36A-F170E293E1AA}" sibTransId="{33BCB5DC-E976-4547-A947-35BBEB61613A}"/>
    <dgm:cxn modelId="{338EB363-F066-43E3-9A63-3A88B6B7DCBA}" srcId="{181821CA-022F-4FFD-AE1F-38DD98F79DAD}" destId="{9A51CABC-94F5-45F2-8905-70EFA86DB24C}" srcOrd="2" destOrd="0" parTransId="{F8B7EF65-55EB-4740-A943-A06C0246913A}" sibTransId="{A0034DF1-12CC-47FE-9CCC-1D79F261C5D7}"/>
    <dgm:cxn modelId="{A590EA4B-17FA-4872-92EF-683165CE1467}" srcId="{181821CA-022F-4FFD-AE1F-38DD98F79DAD}" destId="{9A466F6B-6A26-4D63-B55A-87A0C02ED97F}" srcOrd="6" destOrd="0" parTransId="{EB7AB5DC-71CF-4605-BA99-6693F440771F}" sibTransId="{4288322E-A357-4528-92A8-3DCB821DA002}"/>
    <dgm:cxn modelId="{B33FF16E-3584-406F-8B40-2AEB02CD5084}" srcId="{181821CA-022F-4FFD-AE1F-38DD98F79DAD}" destId="{9E799BE5-60BA-4DE3-BB91-2BDA633C3835}" srcOrd="5" destOrd="0" parTransId="{AE5EF1EF-E786-4580-9854-21A2633C9F57}" sibTransId="{01AB268D-711C-4661-921B-BA5CA9737272}"/>
    <dgm:cxn modelId="{B89AD97C-E958-422C-A8FA-20505920B6DD}" type="presOf" srcId="{D01074ED-6FBF-45A3-BC58-5929B4DC2B36}" destId="{83FE825A-5911-4CFA-A9CC-2CC2F919631B}" srcOrd="0" destOrd="0" presId="urn:microsoft.com/office/officeart/2005/8/layout/default#1"/>
    <dgm:cxn modelId="{9F89888B-194D-4D55-A216-62FDEBE42ABE}" type="presOf" srcId="{9E799BE5-60BA-4DE3-BB91-2BDA633C3835}" destId="{B716E927-63CF-40EB-B89A-ADC17F55F528}" srcOrd="0" destOrd="0" presId="urn:microsoft.com/office/officeart/2005/8/layout/default#1"/>
    <dgm:cxn modelId="{1CB74A98-47AD-40CA-A6EC-9838312ABBCB}" srcId="{181821CA-022F-4FFD-AE1F-38DD98F79DAD}" destId="{2C9106F2-9EDE-45DF-8B35-C3113E26BF78}" srcOrd="0" destOrd="0" parTransId="{0DE98A54-4E08-4F64-804A-9265C9BD6960}" sibTransId="{3DB63E84-DF4F-485D-B82C-432AA6FF1674}"/>
    <dgm:cxn modelId="{D3EE9098-E7C8-4804-96C6-B0D8C6A145E5}" type="presOf" srcId="{2C9106F2-9EDE-45DF-8B35-C3113E26BF78}" destId="{E33E5051-6494-41D5-A8F2-D139F420B404}" srcOrd="0" destOrd="0" presId="urn:microsoft.com/office/officeart/2005/8/layout/default#1"/>
    <dgm:cxn modelId="{A5F117AF-894C-4C8D-8930-67750A33E01D}" srcId="{181821CA-022F-4FFD-AE1F-38DD98F79DAD}" destId="{DDFEEC12-7349-440B-9523-D0CC0984F01C}" srcOrd="3" destOrd="0" parTransId="{EC800BDF-442B-4DE5-BD50-04E6A336E746}" sibTransId="{93E24028-3089-4E9E-AC1E-D843E8BD2071}"/>
    <dgm:cxn modelId="{E45BD6DF-1F9B-4CB1-9D06-BC9ADECED014}" type="presOf" srcId="{DDFEEC12-7349-440B-9523-D0CC0984F01C}" destId="{5BC0B749-A549-43BE-9D20-D4F61BAF7CA2}" srcOrd="0" destOrd="0" presId="urn:microsoft.com/office/officeart/2005/8/layout/default#1"/>
    <dgm:cxn modelId="{6A14AFE4-6E83-4315-A164-3BD62D800168}" srcId="{181821CA-022F-4FFD-AE1F-38DD98F79DAD}" destId="{58E7D142-F315-4B9E-89BA-E61DDADFD48D}" srcOrd="4" destOrd="0" parTransId="{4F19A553-DF39-47A8-B05E-F0CDF3917290}" sibTransId="{A58FBA76-2E27-4783-8BA8-647D70D6E062}"/>
    <dgm:cxn modelId="{E7DF53E8-29F6-4126-AFC4-54A811168729}" type="presOf" srcId="{181821CA-022F-4FFD-AE1F-38DD98F79DAD}" destId="{33F6FD5C-FC92-493D-90D5-62872049CCB0}" srcOrd="0" destOrd="0" presId="urn:microsoft.com/office/officeart/2005/8/layout/default#1"/>
    <dgm:cxn modelId="{D1AC1AF3-86D9-4E83-86B8-B05EA5B72A22}" type="presOf" srcId="{9A466F6B-6A26-4D63-B55A-87A0C02ED97F}" destId="{A77E66B7-E676-4D6B-BF1B-0CBAFAFBD66E}" srcOrd="0" destOrd="0" presId="urn:microsoft.com/office/officeart/2005/8/layout/default#1"/>
    <dgm:cxn modelId="{E4AF21F6-AC63-4F65-8CC0-F4FB6C40C855}" type="presOf" srcId="{58E7D142-F315-4B9E-89BA-E61DDADFD48D}" destId="{71A0FBBD-DD17-4BC7-AA93-13BAB3BBC387}" srcOrd="0" destOrd="0" presId="urn:microsoft.com/office/officeart/2005/8/layout/default#1"/>
    <dgm:cxn modelId="{07C1ABE2-DBF2-4197-B9DB-DE458B1D5205}" type="presParOf" srcId="{33F6FD5C-FC92-493D-90D5-62872049CCB0}" destId="{E33E5051-6494-41D5-A8F2-D139F420B404}" srcOrd="0" destOrd="0" presId="urn:microsoft.com/office/officeart/2005/8/layout/default#1"/>
    <dgm:cxn modelId="{07B8B95C-67B1-4C97-A977-D8F2630B0AB1}" type="presParOf" srcId="{33F6FD5C-FC92-493D-90D5-62872049CCB0}" destId="{548320D0-7F06-4B3C-AE6D-10F0E0EB51B2}" srcOrd="1" destOrd="0" presId="urn:microsoft.com/office/officeart/2005/8/layout/default#1"/>
    <dgm:cxn modelId="{852C1EBA-9254-484D-8F9B-7B215BBA3DC4}" type="presParOf" srcId="{33F6FD5C-FC92-493D-90D5-62872049CCB0}" destId="{83FE825A-5911-4CFA-A9CC-2CC2F919631B}" srcOrd="2" destOrd="0" presId="urn:microsoft.com/office/officeart/2005/8/layout/default#1"/>
    <dgm:cxn modelId="{DD90E831-F1B3-4625-B7F1-FE8B3CD53A29}" type="presParOf" srcId="{33F6FD5C-FC92-493D-90D5-62872049CCB0}" destId="{27F77B0E-CE87-4ED6-930A-D982FF9C5125}" srcOrd="3" destOrd="0" presId="urn:microsoft.com/office/officeart/2005/8/layout/default#1"/>
    <dgm:cxn modelId="{4A4B4F18-698E-437D-8A62-18EF8C4087C4}" type="presParOf" srcId="{33F6FD5C-FC92-493D-90D5-62872049CCB0}" destId="{E788AAEB-B731-4ABC-8F5F-542A4E232090}" srcOrd="4" destOrd="0" presId="urn:microsoft.com/office/officeart/2005/8/layout/default#1"/>
    <dgm:cxn modelId="{802B76A6-DF99-4225-B0C4-EB889D72F7FB}" type="presParOf" srcId="{33F6FD5C-FC92-493D-90D5-62872049CCB0}" destId="{A90CA045-BF3B-480F-B088-DB3830B8B564}" srcOrd="5" destOrd="0" presId="urn:microsoft.com/office/officeart/2005/8/layout/default#1"/>
    <dgm:cxn modelId="{A4A0C499-2D13-4618-AA19-DC2867996967}" type="presParOf" srcId="{33F6FD5C-FC92-493D-90D5-62872049CCB0}" destId="{5BC0B749-A549-43BE-9D20-D4F61BAF7CA2}" srcOrd="6" destOrd="0" presId="urn:microsoft.com/office/officeart/2005/8/layout/default#1"/>
    <dgm:cxn modelId="{9B383510-5616-4B75-996E-DDA950F3A22E}" type="presParOf" srcId="{33F6FD5C-FC92-493D-90D5-62872049CCB0}" destId="{C709F505-D68C-4B51-A44E-0BDC654FC385}" srcOrd="7" destOrd="0" presId="urn:microsoft.com/office/officeart/2005/8/layout/default#1"/>
    <dgm:cxn modelId="{9504C65D-6DDB-4B01-AE60-85560344F007}" type="presParOf" srcId="{33F6FD5C-FC92-493D-90D5-62872049CCB0}" destId="{71A0FBBD-DD17-4BC7-AA93-13BAB3BBC387}" srcOrd="8" destOrd="0" presId="urn:microsoft.com/office/officeart/2005/8/layout/default#1"/>
    <dgm:cxn modelId="{83088B98-AD9B-4128-82D8-70C078DC6F5D}" type="presParOf" srcId="{33F6FD5C-FC92-493D-90D5-62872049CCB0}" destId="{7B6504A8-E559-45BE-9274-45957C5835B9}" srcOrd="9" destOrd="0" presId="urn:microsoft.com/office/officeart/2005/8/layout/default#1"/>
    <dgm:cxn modelId="{7A48303B-B7D9-4419-AB74-9CCE17859653}" type="presParOf" srcId="{33F6FD5C-FC92-493D-90D5-62872049CCB0}" destId="{B716E927-63CF-40EB-B89A-ADC17F55F528}" srcOrd="10" destOrd="0" presId="urn:microsoft.com/office/officeart/2005/8/layout/default#1"/>
    <dgm:cxn modelId="{5CB93882-F90A-4FF5-8D63-3578BC58BC80}" type="presParOf" srcId="{33F6FD5C-FC92-493D-90D5-62872049CCB0}" destId="{67BAE315-854E-483F-B920-4EAFA00599F2}" srcOrd="11" destOrd="0" presId="urn:microsoft.com/office/officeart/2005/8/layout/default#1"/>
    <dgm:cxn modelId="{FA9258F2-69E7-409C-A6C9-22C4FACF579E}" type="presParOf" srcId="{33F6FD5C-FC92-493D-90D5-62872049CCB0}" destId="{A77E66B7-E676-4D6B-BF1B-0CBAFAFBD66E}" srcOrd="12" destOrd="0" presId="urn:microsoft.com/office/officeart/2005/8/layout/defaul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6C718C4D-EB45-4946-8D7F-C0DD7C0B0538}" type="doc">
      <dgm:prSet loTypeId="urn:microsoft.com/office/officeart/2005/8/layout/default#2" loCatId="list" qsTypeId="urn:microsoft.com/office/officeart/2005/8/quickstyle/simple1" qsCatId="simple" csTypeId="urn:microsoft.com/office/officeart/2005/8/colors/accent1_4" csCatId="accent1" phldr="1"/>
      <dgm:spPr/>
      <dgm:t>
        <a:bodyPr/>
        <a:lstStyle/>
        <a:p>
          <a:endParaRPr lang="es-ES"/>
        </a:p>
      </dgm:t>
    </dgm:pt>
    <dgm:pt modelId="{11D2FC4D-F412-4F81-8910-F6A9EC7647CF}">
      <dgm:prSet phldrT="[Texto]" custT="1"/>
      <dgm:spPr/>
      <dgm:t>
        <a:bodyPr/>
        <a:lstStyle/>
        <a:p>
          <a:r>
            <a:rPr lang="es-ES" sz="1600" dirty="0"/>
            <a:t>Pensar críticamente sobre lo que encuentra en línea</a:t>
          </a:r>
        </a:p>
      </dgm:t>
    </dgm:pt>
    <dgm:pt modelId="{153EC999-3E04-4D3B-88C4-93812EAE5B35}" type="parTrans" cxnId="{163F7ABA-492C-4E0D-90FA-83E8A67182AA}">
      <dgm:prSet/>
      <dgm:spPr/>
      <dgm:t>
        <a:bodyPr/>
        <a:lstStyle/>
        <a:p>
          <a:endParaRPr lang="es-ES" sz="1600"/>
        </a:p>
      </dgm:t>
    </dgm:pt>
    <dgm:pt modelId="{6CCADCA2-0076-4735-9922-760BC62BE120}" type="sibTrans" cxnId="{163F7ABA-492C-4E0D-90FA-83E8A67182AA}">
      <dgm:prSet/>
      <dgm:spPr/>
      <dgm:t>
        <a:bodyPr/>
        <a:lstStyle/>
        <a:p>
          <a:endParaRPr lang="es-ES" sz="1600"/>
        </a:p>
      </dgm:t>
    </dgm:pt>
    <dgm:pt modelId="{02EF9638-9DCC-43A8-97BE-78238BF726D9}">
      <dgm:prSet phldrT="[Texto]" custT="1"/>
      <dgm:spPr/>
      <dgm:t>
        <a:bodyPr/>
        <a:lstStyle/>
        <a:p>
          <a:r>
            <a:rPr lang="es-ES" sz="1600" dirty="0"/>
            <a:t>Mantener en privado su información personal. Discreción en la publicación de fotos</a:t>
          </a:r>
        </a:p>
      </dgm:t>
    </dgm:pt>
    <dgm:pt modelId="{3C4E328D-11BE-49D3-9393-23D28477D271}" type="parTrans" cxnId="{07E18DC1-DA57-44D6-A477-384E0C3DAA39}">
      <dgm:prSet/>
      <dgm:spPr/>
      <dgm:t>
        <a:bodyPr/>
        <a:lstStyle/>
        <a:p>
          <a:endParaRPr lang="es-ES" sz="1600"/>
        </a:p>
      </dgm:t>
    </dgm:pt>
    <dgm:pt modelId="{7B38A90C-D095-4FF9-BEFB-CE3158D8900C}" type="sibTrans" cxnId="{07E18DC1-DA57-44D6-A477-384E0C3DAA39}">
      <dgm:prSet/>
      <dgm:spPr/>
      <dgm:t>
        <a:bodyPr/>
        <a:lstStyle/>
        <a:p>
          <a:endParaRPr lang="es-ES" sz="1600"/>
        </a:p>
      </dgm:t>
    </dgm:pt>
    <dgm:pt modelId="{55132881-AB7E-4127-8CD3-26794FCB1BD9}">
      <dgm:prSet phldrT="[Texto]" custT="1"/>
      <dgm:spPr/>
      <dgm:t>
        <a:bodyPr/>
        <a:lstStyle/>
        <a:p>
          <a:r>
            <a:rPr lang="es-ES" sz="1600" dirty="0"/>
            <a:t>No fiarse al 100% de con quién habla en Internet</a:t>
          </a:r>
        </a:p>
      </dgm:t>
    </dgm:pt>
    <dgm:pt modelId="{FDED0B31-46C5-411D-9446-4CC5AA522463}" type="parTrans" cxnId="{3B14E567-E68C-4F15-8D51-D21BDD0201D3}">
      <dgm:prSet/>
      <dgm:spPr/>
      <dgm:t>
        <a:bodyPr/>
        <a:lstStyle/>
        <a:p>
          <a:endParaRPr lang="es-ES" sz="1600"/>
        </a:p>
      </dgm:t>
    </dgm:pt>
    <dgm:pt modelId="{2526231E-8C11-49B9-9CF3-3D72F007A1A7}" type="sibTrans" cxnId="{3B14E567-E68C-4F15-8D51-D21BDD0201D3}">
      <dgm:prSet/>
      <dgm:spPr/>
      <dgm:t>
        <a:bodyPr/>
        <a:lstStyle/>
        <a:p>
          <a:endParaRPr lang="es-ES" sz="1600"/>
        </a:p>
      </dgm:t>
    </dgm:pt>
    <dgm:pt modelId="{ED716604-E9A9-4CF4-8A28-8F4FF8C32B11}">
      <dgm:prSet custT="1"/>
      <dgm:spPr>
        <a:solidFill>
          <a:srgbClr val="DE4F52"/>
        </a:solidFill>
      </dgm:spPr>
      <dgm:t>
        <a:bodyPr/>
        <a:lstStyle/>
        <a:p>
          <a:r>
            <a:rPr lang="es-ES" sz="1600" dirty="0"/>
            <a:t>Respetar a los demás</a:t>
          </a:r>
        </a:p>
      </dgm:t>
    </dgm:pt>
    <dgm:pt modelId="{E9A90FFB-0BF6-435F-9523-EAAA1829C9E0}" type="parTrans" cxnId="{96E3B167-7127-4574-82A5-2E4C29E3AA76}">
      <dgm:prSet/>
      <dgm:spPr/>
      <dgm:t>
        <a:bodyPr/>
        <a:lstStyle/>
        <a:p>
          <a:endParaRPr lang="es-ES" sz="1600"/>
        </a:p>
      </dgm:t>
    </dgm:pt>
    <dgm:pt modelId="{59159A61-9312-4B13-8754-EEBF6C55E311}" type="sibTrans" cxnId="{96E3B167-7127-4574-82A5-2E4C29E3AA76}">
      <dgm:prSet/>
      <dgm:spPr/>
      <dgm:t>
        <a:bodyPr/>
        <a:lstStyle/>
        <a:p>
          <a:endParaRPr lang="es-ES" sz="1600"/>
        </a:p>
      </dgm:t>
    </dgm:pt>
    <dgm:pt modelId="{DA6068D6-6279-4F59-8782-8C48314AFD59}">
      <dgm:prSet custT="1"/>
      <dgm:spPr>
        <a:solidFill>
          <a:srgbClr val="AA2126"/>
        </a:solidFill>
      </dgm:spPr>
      <dgm:t>
        <a:bodyPr/>
        <a:lstStyle/>
        <a:p>
          <a:r>
            <a:rPr lang="es-ES" sz="1600" dirty="0"/>
            <a:t>Establecer contraseñas seguras. Proteger la seguridad en todos sus dispositivos</a:t>
          </a:r>
        </a:p>
      </dgm:t>
    </dgm:pt>
    <dgm:pt modelId="{0B8EC745-D1FE-46A7-B3BB-88B1DE6BECDF}" type="parTrans" cxnId="{331B1F0B-11B4-4F31-9A72-5691CDD319EB}">
      <dgm:prSet/>
      <dgm:spPr/>
      <dgm:t>
        <a:bodyPr/>
        <a:lstStyle/>
        <a:p>
          <a:endParaRPr lang="es-ES" sz="1600"/>
        </a:p>
      </dgm:t>
    </dgm:pt>
    <dgm:pt modelId="{A56A065C-D937-4ED4-A504-6C2B73E45F08}" type="sibTrans" cxnId="{331B1F0B-11B4-4F31-9A72-5691CDD319EB}">
      <dgm:prSet/>
      <dgm:spPr/>
      <dgm:t>
        <a:bodyPr/>
        <a:lstStyle/>
        <a:p>
          <a:endParaRPr lang="es-ES" sz="1600"/>
        </a:p>
      </dgm:t>
    </dgm:pt>
    <dgm:pt modelId="{55263C75-2F5E-4268-AA07-A2CBEA1C76C4}">
      <dgm:prSet custT="1"/>
      <dgm:spPr>
        <a:solidFill>
          <a:srgbClr val="D3282D"/>
        </a:solidFill>
      </dgm:spPr>
      <dgm:t>
        <a:bodyPr/>
        <a:lstStyle/>
        <a:p>
          <a:r>
            <a:rPr lang="es-ES" sz="1600" dirty="0"/>
            <a:t>Reducir el riesgo de infecciones</a:t>
          </a:r>
        </a:p>
      </dgm:t>
    </dgm:pt>
    <dgm:pt modelId="{A4A131E5-CB04-4321-B394-6C371DEBB591}" type="parTrans" cxnId="{BE39C3B9-F694-497B-A9B3-31A236D827E9}">
      <dgm:prSet/>
      <dgm:spPr/>
      <dgm:t>
        <a:bodyPr/>
        <a:lstStyle/>
        <a:p>
          <a:endParaRPr lang="es-ES" sz="1600"/>
        </a:p>
      </dgm:t>
    </dgm:pt>
    <dgm:pt modelId="{FFB46DF6-C9CC-4623-8715-5B7E2202A283}" type="sibTrans" cxnId="{BE39C3B9-F694-497B-A9B3-31A236D827E9}">
      <dgm:prSet/>
      <dgm:spPr/>
      <dgm:t>
        <a:bodyPr/>
        <a:lstStyle/>
        <a:p>
          <a:endParaRPr lang="es-ES" sz="1600"/>
        </a:p>
      </dgm:t>
    </dgm:pt>
    <dgm:pt modelId="{F9A63287-AA3F-44DA-B05C-7E5ECE90867B}">
      <dgm:prSet custT="1"/>
      <dgm:spPr>
        <a:solidFill>
          <a:srgbClr val="D3282D"/>
        </a:solidFill>
      </dgm:spPr>
      <dgm:t>
        <a:bodyPr/>
        <a:lstStyle/>
        <a:p>
          <a:r>
            <a:rPr lang="es-ES" sz="1600" dirty="0"/>
            <a:t>Desconectar todas las opciones de conectividad si no se utilizan</a:t>
          </a:r>
        </a:p>
      </dgm:t>
    </dgm:pt>
    <dgm:pt modelId="{1C446599-15B4-4B2E-AD68-136F262E1D14}" type="parTrans" cxnId="{8F59939A-A8A1-4382-8930-00DC7C1A819D}">
      <dgm:prSet/>
      <dgm:spPr/>
      <dgm:t>
        <a:bodyPr/>
        <a:lstStyle/>
        <a:p>
          <a:endParaRPr lang="es-ES" sz="1600"/>
        </a:p>
      </dgm:t>
    </dgm:pt>
    <dgm:pt modelId="{1C148DCC-D2A8-43EB-A72D-CDD609236887}" type="sibTrans" cxnId="{8F59939A-A8A1-4382-8930-00DC7C1A819D}">
      <dgm:prSet/>
      <dgm:spPr/>
      <dgm:t>
        <a:bodyPr/>
        <a:lstStyle/>
        <a:p>
          <a:endParaRPr lang="es-ES" sz="1600"/>
        </a:p>
      </dgm:t>
    </dgm:pt>
    <dgm:pt modelId="{8CA0BB2E-501F-4DD5-B3B6-23394C28EE0B}">
      <dgm:prSet custT="1"/>
      <dgm:spPr>
        <a:solidFill>
          <a:srgbClr val="DE4F52"/>
        </a:solidFill>
      </dgm:spPr>
      <dgm:t>
        <a:bodyPr/>
        <a:lstStyle/>
        <a:p>
          <a:r>
            <a:rPr lang="es-ES" sz="1600" dirty="0"/>
            <a:t>Desconectar de Internet y apagar los dispositivos que no se estén utilizando</a:t>
          </a:r>
        </a:p>
      </dgm:t>
    </dgm:pt>
    <dgm:pt modelId="{3BD7412A-6A38-4082-A08E-E04BAE00918B}" type="parTrans" cxnId="{300955CC-A53B-4A30-B1A3-E06D0E4BB18A}">
      <dgm:prSet/>
      <dgm:spPr/>
      <dgm:t>
        <a:bodyPr/>
        <a:lstStyle/>
        <a:p>
          <a:endParaRPr lang="es-ES" sz="1600"/>
        </a:p>
      </dgm:t>
    </dgm:pt>
    <dgm:pt modelId="{F555D976-BEE6-499B-BBB0-7AAB7A3EFF2B}" type="sibTrans" cxnId="{300955CC-A53B-4A30-B1A3-E06D0E4BB18A}">
      <dgm:prSet/>
      <dgm:spPr/>
      <dgm:t>
        <a:bodyPr/>
        <a:lstStyle/>
        <a:p>
          <a:endParaRPr lang="es-ES" sz="1600"/>
        </a:p>
      </dgm:t>
    </dgm:pt>
    <dgm:pt modelId="{6CCAE792-78AD-4A9C-90BB-73234F153A6E}">
      <dgm:prSet custT="1"/>
      <dgm:spPr>
        <a:solidFill>
          <a:srgbClr val="AA2126"/>
        </a:solidFill>
      </dgm:spPr>
      <dgm:t>
        <a:bodyPr/>
        <a:lstStyle/>
        <a:p>
          <a:r>
            <a:rPr lang="es-ES" sz="1600" dirty="0"/>
            <a:t>Mantener el equilibrio en el tiempo de uso de las TIC</a:t>
          </a:r>
        </a:p>
      </dgm:t>
    </dgm:pt>
    <dgm:pt modelId="{19C171C2-A29C-4896-897A-03D2A474A4F2}" type="parTrans" cxnId="{5F1A975B-113C-4344-85E6-00A58FA41BD5}">
      <dgm:prSet/>
      <dgm:spPr/>
      <dgm:t>
        <a:bodyPr/>
        <a:lstStyle/>
        <a:p>
          <a:endParaRPr lang="es-ES" sz="1600"/>
        </a:p>
      </dgm:t>
    </dgm:pt>
    <dgm:pt modelId="{7EF8F662-F0DA-415B-8664-A75867862F43}" type="sibTrans" cxnId="{5F1A975B-113C-4344-85E6-00A58FA41BD5}">
      <dgm:prSet/>
      <dgm:spPr/>
      <dgm:t>
        <a:bodyPr/>
        <a:lstStyle/>
        <a:p>
          <a:endParaRPr lang="es-ES" sz="1600"/>
        </a:p>
      </dgm:t>
    </dgm:pt>
    <dgm:pt modelId="{47471B57-7C36-4475-AC26-E7B6E25191C4}" type="pres">
      <dgm:prSet presAssocID="{6C718C4D-EB45-4946-8D7F-C0DD7C0B0538}" presName="diagram" presStyleCnt="0">
        <dgm:presLayoutVars>
          <dgm:dir/>
          <dgm:resizeHandles val="exact"/>
        </dgm:presLayoutVars>
      </dgm:prSet>
      <dgm:spPr/>
    </dgm:pt>
    <dgm:pt modelId="{0138D4DE-07DF-4BBF-9DA0-B1E1F19F5D5D}" type="pres">
      <dgm:prSet presAssocID="{11D2FC4D-F412-4F81-8910-F6A9EC7647CF}" presName="node" presStyleLbl="node1" presStyleIdx="0" presStyleCnt="9">
        <dgm:presLayoutVars>
          <dgm:bulletEnabled val="1"/>
        </dgm:presLayoutVars>
      </dgm:prSet>
      <dgm:spPr/>
    </dgm:pt>
    <dgm:pt modelId="{A87A9FD7-B6EE-4BAC-B197-B03CC1F751C2}" type="pres">
      <dgm:prSet presAssocID="{6CCADCA2-0076-4735-9922-760BC62BE120}" presName="sibTrans" presStyleCnt="0"/>
      <dgm:spPr/>
    </dgm:pt>
    <dgm:pt modelId="{44BFA3D7-4117-4607-98E6-E775F023B5DB}" type="pres">
      <dgm:prSet presAssocID="{02EF9638-9DCC-43A8-97BE-78238BF726D9}" presName="node" presStyleLbl="node1" presStyleIdx="1" presStyleCnt="9">
        <dgm:presLayoutVars>
          <dgm:bulletEnabled val="1"/>
        </dgm:presLayoutVars>
      </dgm:prSet>
      <dgm:spPr/>
    </dgm:pt>
    <dgm:pt modelId="{2FB20F44-002B-4709-8C2E-51448A1CD5F5}" type="pres">
      <dgm:prSet presAssocID="{7B38A90C-D095-4FF9-BEFB-CE3158D8900C}" presName="sibTrans" presStyleCnt="0"/>
      <dgm:spPr/>
    </dgm:pt>
    <dgm:pt modelId="{81274F89-65A7-490D-9370-A34339C2BA56}" type="pres">
      <dgm:prSet presAssocID="{55132881-AB7E-4127-8CD3-26794FCB1BD9}" presName="node" presStyleLbl="node1" presStyleIdx="2" presStyleCnt="9">
        <dgm:presLayoutVars>
          <dgm:bulletEnabled val="1"/>
        </dgm:presLayoutVars>
      </dgm:prSet>
      <dgm:spPr/>
    </dgm:pt>
    <dgm:pt modelId="{73F42E8C-85CF-4B4F-A43F-FD077B11AAF5}" type="pres">
      <dgm:prSet presAssocID="{2526231E-8C11-49B9-9CF3-3D72F007A1A7}" presName="sibTrans" presStyleCnt="0"/>
      <dgm:spPr/>
    </dgm:pt>
    <dgm:pt modelId="{B1ED3C8A-7ECA-44F0-A712-98C61B3F6F59}" type="pres">
      <dgm:prSet presAssocID="{ED716604-E9A9-4CF4-8A28-8F4FF8C32B11}" presName="node" presStyleLbl="node1" presStyleIdx="3" presStyleCnt="9">
        <dgm:presLayoutVars>
          <dgm:bulletEnabled val="1"/>
        </dgm:presLayoutVars>
      </dgm:prSet>
      <dgm:spPr/>
    </dgm:pt>
    <dgm:pt modelId="{4B2D3A64-EAAE-4461-ACCD-D43A6C4DB0BB}" type="pres">
      <dgm:prSet presAssocID="{59159A61-9312-4B13-8754-EEBF6C55E311}" presName="sibTrans" presStyleCnt="0"/>
      <dgm:spPr/>
    </dgm:pt>
    <dgm:pt modelId="{E6B04E06-9FA5-41B4-86D7-3866E0996E52}" type="pres">
      <dgm:prSet presAssocID="{DA6068D6-6279-4F59-8782-8C48314AFD59}" presName="node" presStyleLbl="node1" presStyleIdx="4" presStyleCnt="9">
        <dgm:presLayoutVars>
          <dgm:bulletEnabled val="1"/>
        </dgm:presLayoutVars>
      </dgm:prSet>
      <dgm:spPr/>
    </dgm:pt>
    <dgm:pt modelId="{27B55589-DC85-4DEB-A662-C84A3E7CDBE8}" type="pres">
      <dgm:prSet presAssocID="{A56A065C-D937-4ED4-A504-6C2B73E45F08}" presName="sibTrans" presStyleCnt="0"/>
      <dgm:spPr/>
    </dgm:pt>
    <dgm:pt modelId="{3391A47C-CD3B-4171-996B-64FDEEE38F9B}" type="pres">
      <dgm:prSet presAssocID="{55263C75-2F5E-4268-AA07-A2CBEA1C76C4}" presName="node" presStyleLbl="node1" presStyleIdx="5" presStyleCnt="9">
        <dgm:presLayoutVars>
          <dgm:bulletEnabled val="1"/>
        </dgm:presLayoutVars>
      </dgm:prSet>
      <dgm:spPr/>
    </dgm:pt>
    <dgm:pt modelId="{E6972790-F541-4512-B16E-B080C0E9C540}" type="pres">
      <dgm:prSet presAssocID="{FFB46DF6-C9CC-4623-8715-5B7E2202A283}" presName="sibTrans" presStyleCnt="0"/>
      <dgm:spPr/>
    </dgm:pt>
    <dgm:pt modelId="{5C1A4E9D-9D44-496E-86AC-D9C6CEDB7779}" type="pres">
      <dgm:prSet presAssocID="{F9A63287-AA3F-44DA-B05C-7E5ECE90867B}" presName="node" presStyleLbl="node1" presStyleIdx="6" presStyleCnt="9">
        <dgm:presLayoutVars>
          <dgm:bulletEnabled val="1"/>
        </dgm:presLayoutVars>
      </dgm:prSet>
      <dgm:spPr/>
    </dgm:pt>
    <dgm:pt modelId="{7E27BD5C-EEA1-4F02-9780-02F3BA0638D6}" type="pres">
      <dgm:prSet presAssocID="{1C148DCC-D2A8-43EB-A72D-CDD609236887}" presName="sibTrans" presStyleCnt="0"/>
      <dgm:spPr/>
    </dgm:pt>
    <dgm:pt modelId="{1DD41C8D-089A-4D04-96D9-34F25F1997A8}" type="pres">
      <dgm:prSet presAssocID="{8CA0BB2E-501F-4DD5-B3B6-23394C28EE0B}" presName="node" presStyleLbl="node1" presStyleIdx="7" presStyleCnt="9">
        <dgm:presLayoutVars>
          <dgm:bulletEnabled val="1"/>
        </dgm:presLayoutVars>
      </dgm:prSet>
      <dgm:spPr/>
    </dgm:pt>
    <dgm:pt modelId="{1844E98A-7B24-464F-99CD-A9AAEF7B6FD1}" type="pres">
      <dgm:prSet presAssocID="{F555D976-BEE6-499B-BBB0-7AAB7A3EFF2B}" presName="sibTrans" presStyleCnt="0"/>
      <dgm:spPr/>
    </dgm:pt>
    <dgm:pt modelId="{1B7FB122-6387-4FBB-818D-27F8CF011AF2}" type="pres">
      <dgm:prSet presAssocID="{6CCAE792-78AD-4A9C-90BB-73234F153A6E}" presName="node" presStyleLbl="node1" presStyleIdx="8" presStyleCnt="9">
        <dgm:presLayoutVars>
          <dgm:bulletEnabled val="1"/>
        </dgm:presLayoutVars>
      </dgm:prSet>
      <dgm:spPr/>
    </dgm:pt>
  </dgm:ptLst>
  <dgm:cxnLst>
    <dgm:cxn modelId="{331B1F0B-11B4-4F31-9A72-5691CDD319EB}" srcId="{6C718C4D-EB45-4946-8D7F-C0DD7C0B0538}" destId="{DA6068D6-6279-4F59-8782-8C48314AFD59}" srcOrd="4" destOrd="0" parTransId="{0B8EC745-D1FE-46A7-B3BB-88B1DE6BECDF}" sibTransId="{A56A065C-D937-4ED4-A504-6C2B73E45F08}"/>
    <dgm:cxn modelId="{817EB32C-AF85-4A6C-810D-A891AF9BEDAC}" type="presOf" srcId="{F9A63287-AA3F-44DA-B05C-7E5ECE90867B}" destId="{5C1A4E9D-9D44-496E-86AC-D9C6CEDB7779}" srcOrd="0" destOrd="0" presId="urn:microsoft.com/office/officeart/2005/8/layout/default#2"/>
    <dgm:cxn modelId="{5F1A975B-113C-4344-85E6-00A58FA41BD5}" srcId="{6C718C4D-EB45-4946-8D7F-C0DD7C0B0538}" destId="{6CCAE792-78AD-4A9C-90BB-73234F153A6E}" srcOrd="8" destOrd="0" parTransId="{19C171C2-A29C-4896-897A-03D2A474A4F2}" sibTransId="{7EF8F662-F0DA-415B-8664-A75867862F43}"/>
    <dgm:cxn modelId="{036A1860-0F33-403D-8543-F3067C6DF023}" type="presOf" srcId="{11D2FC4D-F412-4F81-8910-F6A9EC7647CF}" destId="{0138D4DE-07DF-4BBF-9DA0-B1E1F19F5D5D}" srcOrd="0" destOrd="0" presId="urn:microsoft.com/office/officeart/2005/8/layout/default#2"/>
    <dgm:cxn modelId="{CAE45741-63D7-461B-B016-9C327E28B594}" type="presOf" srcId="{8CA0BB2E-501F-4DD5-B3B6-23394C28EE0B}" destId="{1DD41C8D-089A-4D04-96D9-34F25F1997A8}" srcOrd="0" destOrd="0" presId="urn:microsoft.com/office/officeart/2005/8/layout/default#2"/>
    <dgm:cxn modelId="{96E3B167-7127-4574-82A5-2E4C29E3AA76}" srcId="{6C718C4D-EB45-4946-8D7F-C0DD7C0B0538}" destId="{ED716604-E9A9-4CF4-8A28-8F4FF8C32B11}" srcOrd="3" destOrd="0" parTransId="{E9A90FFB-0BF6-435F-9523-EAAA1829C9E0}" sibTransId="{59159A61-9312-4B13-8754-EEBF6C55E311}"/>
    <dgm:cxn modelId="{3B14E567-E68C-4F15-8D51-D21BDD0201D3}" srcId="{6C718C4D-EB45-4946-8D7F-C0DD7C0B0538}" destId="{55132881-AB7E-4127-8CD3-26794FCB1BD9}" srcOrd="2" destOrd="0" parTransId="{FDED0B31-46C5-411D-9446-4CC5AA522463}" sibTransId="{2526231E-8C11-49B9-9CF3-3D72F007A1A7}"/>
    <dgm:cxn modelId="{60DF7E88-1684-4D59-A3EB-CA87E9B95886}" type="presOf" srcId="{6C718C4D-EB45-4946-8D7F-C0DD7C0B0538}" destId="{47471B57-7C36-4475-AC26-E7B6E25191C4}" srcOrd="0" destOrd="0" presId="urn:microsoft.com/office/officeart/2005/8/layout/default#2"/>
    <dgm:cxn modelId="{18BB5090-DB84-4FBE-B4A4-9516D1781098}" type="presOf" srcId="{55263C75-2F5E-4268-AA07-A2CBEA1C76C4}" destId="{3391A47C-CD3B-4171-996B-64FDEEE38F9B}" srcOrd="0" destOrd="0" presId="urn:microsoft.com/office/officeart/2005/8/layout/default#2"/>
    <dgm:cxn modelId="{D5B09D93-BDDA-4104-B624-A908464CE58A}" type="presOf" srcId="{6CCAE792-78AD-4A9C-90BB-73234F153A6E}" destId="{1B7FB122-6387-4FBB-818D-27F8CF011AF2}" srcOrd="0" destOrd="0" presId="urn:microsoft.com/office/officeart/2005/8/layout/default#2"/>
    <dgm:cxn modelId="{8F59939A-A8A1-4382-8930-00DC7C1A819D}" srcId="{6C718C4D-EB45-4946-8D7F-C0DD7C0B0538}" destId="{F9A63287-AA3F-44DA-B05C-7E5ECE90867B}" srcOrd="6" destOrd="0" parTransId="{1C446599-15B4-4B2E-AD68-136F262E1D14}" sibTransId="{1C148DCC-D2A8-43EB-A72D-CDD609236887}"/>
    <dgm:cxn modelId="{DD9525AA-8A00-40FB-B9BB-4BEFC8426998}" type="presOf" srcId="{55132881-AB7E-4127-8CD3-26794FCB1BD9}" destId="{81274F89-65A7-490D-9370-A34339C2BA56}" srcOrd="0" destOrd="0" presId="urn:microsoft.com/office/officeart/2005/8/layout/default#2"/>
    <dgm:cxn modelId="{83528DB7-3744-4293-97AE-668755C140DC}" type="presOf" srcId="{02EF9638-9DCC-43A8-97BE-78238BF726D9}" destId="{44BFA3D7-4117-4607-98E6-E775F023B5DB}" srcOrd="0" destOrd="0" presId="urn:microsoft.com/office/officeart/2005/8/layout/default#2"/>
    <dgm:cxn modelId="{BE39C3B9-F694-497B-A9B3-31A236D827E9}" srcId="{6C718C4D-EB45-4946-8D7F-C0DD7C0B0538}" destId="{55263C75-2F5E-4268-AA07-A2CBEA1C76C4}" srcOrd="5" destOrd="0" parTransId="{A4A131E5-CB04-4321-B394-6C371DEBB591}" sibTransId="{FFB46DF6-C9CC-4623-8715-5B7E2202A283}"/>
    <dgm:cxn modelId="{163F7ABA-492C-4E0D-90FA-83E8A67182AA}" srcId="{6C718C4D-EB45-4946-8D7F-C0DD7C0B0538}" destId="{11D2FC4D-F412-4F81-8910-F6A9EC7647CF}" srcOrd="0" destOrd="0" parTransId="{153EC999-3E04-4D3B-88C4-93812EAE5B35}" sibTransId="{6CCADCA2-0076-4735-9922-760BC62BE120}"/>
    <dgm:cxn modelId="{07E18DC1-DA57-44D6-A477-384E0C3DAA39}" srcId="{6C718C4D-EB45-4946-8D7F-C0DD7C0B0538}" destId="{02EF9638-9DCC-43A8-97BE-78238BF726D9}" srcOrd="1" destOrd="0" parTransId="{3C4E328D-11BE-49D3-9393-23D28477D271}" sibTransId="{7B38A90C-D095-4FF9-BEFB-CE3158D8900C}"/>
    <dgm:cxn modelId="{300955CC-A53B-4A30-B1A3-E06D0E4BB18A}" srcId="{6C718C4D-EB45-4946-8D7F-C0DD7C0B0538}" destId="{8CA0BB2E-501F-4DD5-B3B6-23394C28EE0B}" srcOrd="7" destOrd="0" parTransId="{3BD7412A-6A38-4082-A08E-E04BAE00918B}" sibTransId="{F555D976-BEE6-499B-BBB0-7AAB7A3EFF2B}"/>
    <dgm:cxn modelId="{055E87ED-24FF-45C3-B096-252FBA928C18}" type="presOf" srcId="{ED716604-E9A9-4CF4-8A28-8F4FF8C32B11}" destId="{B1ED3C8A-7ECA-44F0-A712-98C61B3F6F59}" srcOrd="0" destOrd="0" presId="urn:microsoft.com/office/officeart/2005/8/layout/default#2"/>
    <dgm:cxn modelId="{76C305F7-9DC1-4F99-92B9-98E4865923F0}" type="presOf" srcId="{DA6068D6-6279-4F59-8782-8C48314AFD59}" destId="{E6B04E06-9FA5-41B4-86D7-3866E0996E52}" srcOrd="0" destOrd="0" presId="urn:microsoft.com/office/officeart/2005/8/layout/default#2"/>
    <dgm:cxn modelId="{607078B8-73F6-4B5E-BBCF-371B1EFA030B}" type="presParOf" srcId="{47471B57-7C36-4475-AC26-E7B6E25191C4}" destId="{0138D4DE-07DF-4BBF-9DA0-B1E1F19F5D5D}" srcOrd="0" destOrd="0" presId="urn:microsoft.com/office/officeart/2005/8/layout/default#2"/>
    <dgm:cxn modelId="{C20D1EBA-7191-4DCE-9546-C3BAE7FE1B8A}" type="presParOf" srcId="{47471B57-7C36-4475-AC26-E7B6E25191C4}" destId="{A87A9FD7-B6EE-4BAC-B197-B03CC1F751C2}" srcOrd="1" destOrd="0" presId="urn:microsoft.com/office/officeart/2005/8/layout/default#2"/>
    <dgm:cxn modelId="{5D6FAB34-6FB8-4435-A6E7-455B92215883}" type="presParOf" srcId="{47471B57-7C36-4475-AC26-E7B6E25191C4}" destId="{44BFA3D7-4117-4607-98E6-E775F023B5DB}" srcOrd="2" destOrd="0" presId="urn:microsoft.com/office/officeart/2005/8/layout/default#2"/>
    <dgm:cxn modelId="{E97CF1B5-22AF-4BB0-947A-001A35CEE8D8}" type="presParOf" srcId="{47471B57-7C36-4475-AC26-E7B6E25191C4}" destId="{2FB20F44-002B-4709-8C2E-51448A1CD5F5}" srcOrd="3" destOrd="0" presId="urn:microsoft.com/office/officeart/2005/8/layout/default#2"/>
    <dgm:cxn modelId="{70FC064A-3526-46BF-96B6-0D66DA5F9ED1}" type="presParOf" srcId="{47471B57-7C36-4475-AC26-E7B6E25191C4}" destId="{81274F89-65A7-490D-9370-A34339C2BA56}" srcOrd="4" destOrd="0" presId="urn:microsoft.com/office/officeart/2005/8/layout/default#2"/>
    <dgm:cxn modelId="{F3A3E13C-D903-472E-8B6A-8ECDC32D9CC0}" type="presParOf" srcId="{47471B57-7C36-4475-AC26-E7B6E25191C4}" destId="{73F42E8C-85CF-4B4F-A43F-FD077B11AAF5}" srcOrd="5" destOrd="0" presId="urn:microsoft.com/office/officeart/2005/8/layout/default#2"/>
    <dgm:cxn modelId="{8728443A-2B4D-423C-A535-E0B794570141}" type="presParOf" srcId="{47471B57-7C36-4475-AC26-E7B6E25191C4}" destId="{B1ED3C8A-7ECA-44F0-A712-98C61B3F6F59}" srcOrd="6" destOrd="0" presId="urn:microsoft.com/office/officeart/2005/8/layout/default#2"/>
    <dgm:cxn modelId="{5D9194C6-6E4E-4EAE-8F46-43D863DF0E52}" type="presParOf" srcId="{47471B57-7C36-4475-AC26-E7B6E25191C4}" destId="{4B2D3A64-EAAE-4461-ACCD-D43A6C4DB0BB}" srcOrd="7" destOrd="0" presId="urn:microsoft.com/office/officeart/2005/8/layout/default#2"/>
    <dgm:cxn modelId="{D48A1186-7E4F-4B54-9AE4-440A51959C9A}" type="presParOf" srcId="{47471B57-7C36-4475-AC26-E7B6E25191C4}" destId="{E6B04E06-9FA5-41B4-86D7-3866E0996E52}" srcOrd="8" destOrd="0" presId="urn:microsoft.com/office/officeart/2005/8/layout/default#2"/>
    <dgm:cxn modelId="{4A61F467-C1F2-4115-9DA9-1A79B87E70EB}" type="presParOf" srcId="{47471B57-7C36-4475-AC26-E7B6E25191C4}" destId="{27B55589-DC85-4DEB-A662-C84A3E7CDBE8}" srcOrd="9" destOrd="0" presId="urn:microsoft.com/office/officeart/2005/8/layout/default#2"/>
    <dgm:cxn modelId="{54277CF4-10D0-4608-9BE2-DA3F91878A98}" type="presParOf" srcId="{47471B57-7C36-4475-AC26-E7B6E25191C4}" destId="{3391A47C-CD3B-4171-996B-64FDEEE38F9B}" srcOrd="10" destOrd="0" presId="urn:microsoft.com/office/officeart/2005/8/layout/default#2"/>
    <dgm:cxn modelId="{BDADD3E6-AECC-4257-B0B9-D4CD4F6FF1D8}" type="presParOf" srcId="{47471B57-7C36-4475-AC26-E7B6E25191C4}" destId="{E6972790-F541-4512-B16E-B080C0E9C540}" srcOrd="11" destOrd="0" presId="urn:microsoft.com/office/officeart/2005/8/layout/default#2"/>
    <dgm:cxn modelId="{AEBBD303-5079-4130-A438-CEC48D08DF28}" type="presParOf" srcId="{47471B57-7C36-4475-AC26-E7B6E25191C4}" destId="{5C1A4E9D-9D44-496E-86AC-D9C6CEDB7779}" srcOrd="12" destOrd="0" presId="urn:microsoft.com/office/officeart/2005/8/layout/default#2"/>
    <dgm:cxn modelId="{8BB64654-1FEB-49AC-80E6-928CA545CA57}" type="presParOf" srcId="{47471B57-7C36-4475-AC26-E7B6E25191C4}" destId="{7E27BD5C-EEA1-4F02-9780-02F3BA0638D6}" srcOrd="13" destOrd="0" presId="urn:microsoft.com/office/officeart/2005/8/layout/default#2"/>
    <dgm:cxn modelId="{4BD915B2-985C-4A25-930C-1A5C8C66BC79}" type="presParOf" srcId="{47471B57-7C36-4475-AC26-E7B6E25191C4}" destId="{1DD41C8D-089A-4D04-96D9-34F25F1997A8}" srcOrd="14" destOrd="0" presId="urn:microsoft.com/office/officeart/2005/8/layout/default#2"/>
    <dgm:cxn modelId="{B26F15C1-3C99-44EB-A38F-792BB1DACAF4}" type="presParOf" srcId="{47471B57-7C36-4475-AC26-E7B6E25191C4}" destId="{1844E98A-7B24-464F-99CD-A9AAEF7B6FD1}" srcOrd="15" destOrd="0" presId="urn:microsoft.com/office/officeart/2005/8/layout/default#2"/>
    <dgm:cxn modelId="{6D15956E-F7DE-4BBE-A0DF-6659F9D70240}" type="presParOf" srcId="{47471B57-7C36-4475-AC26-E7B6E25191C4}" destId="{1B7FB122-6387-4FBB-818D-27F8CF011AF2}" srcOrd="16" destOrd="0" presId="urn:microsoft.com/office/officeart/2005/8/layout/defaul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721A7CF7-B114-44CB-A2CE-6AAEA7904260}" type="doc">
      <dgm:prSet loTypeId="urn:microsoft.com/office/officeart/2008/layout/PictureAccentList" loCatId="list" qsTypeId="urn:microsoft.com/office/officeart/2005/8/quickstyle/simple2" qsCatId="simple" csTypeId="urn:microsoft.com/office/officeart/2005/8/colors/accent2_1" csCatId="accent2" phldr="1"/>
      <dgm:spPr/>
      <dgm:t>
        <a:bodyPr/>
        <a:lstStyle/>
        <a:p>
          <a:endParaRPr lang="es-ES"/>
        </a:p>
      </dgm:t>
    </dgm:pt>
    <dgm:pt modelId="{A0519091-A6E6-4F0D-8D31-E6F07483B6C7}">
      <dgm:prSet phldrT="[Texto]" custT="1"/>
      <dgm:spPr>
        <a:ln>
          <a:solidFill>
            <a:srgbClr val="DD3137"/>
          </a:solidFill>
        </a:ln>
      </dgm:spPr>
      <dgm:t>
        <a:bodyPr/>
        <a:lstStyle/>
        <a:p>
          <a:r>
            <a:rPr lang="es-ES" sz="2000" b="0" i="0" u="none" strike="noStrike" baseline="0" dirty="0">
              <a:solidFill>
                <a:schemeClr val="tx1"/>
              </a:solidFill>
              <a:latin typeface="+mn-lt"/>
              <a:ea typeface="+mn-ea"/>
              <a:cs typeface="+mn-cs"/>
            </a:rPr>
            <a:t>Establece reglas y límites, atendiendo al sentido común y a la madurez del menor</a:t>
          </a:r>
          <a:endParaRPr lang="es-ES" sz="2000" dirty="0"/>
        </a:p>
      </dgm:t>
    </dgm:pt>
    <dgm:pt modelId="{63A05A63-EAC4-4FC4-A98D-7E09D56C78A4}" type="parTrans" cxnId="{0A9B2526-460E-4A67-9A80-2A744CAE2EA4}">
      <dgm:prSet/>
      <dgm:spPr/>
      <dgm:t>
        <a:bodyPr/>
        <a:lstStyle/>
        <a:p>
          <a:endParaRPr lang="es-ES" sz="2000"/>
        </a:p>
      </dgm:t>
    </dgm:pt>
    <dgm:pt modelId="{F1168B34-96DD-40E7-874F-6885F2164DBB}" type="sibTrans" cxnId="{0A9B2526-460E-4A67-9A80-2A744CAE2EA4}">
      <dgm:prSet/>
      <dgm:spPr/>
      <dgm:t>
        <a:bodyPr/>
        <a:lstStyle/>
        <a:p>
          <a:endParaRPr lang="es-ES" sz="2000"/>
        </a:p>
      </dgm:t>
    </dgm:pt>
    <dgm:pt modelId="{F1FA52FD-93E3-4E1F-9B84-1C35E16E197B}">
      <dgm:prSet phldrT="[Texto]" custT="1"/>
      <dgm:spPr>
        <a:ln>
          <a:solidFill>
            <a:srgbClr val="DD3137"/>
          </a:solidFill>
        </a:ln>
      </dgm:spPr>
      <dgm:t>
        <a:bodyPr/>
        <a:lstStyle/>
        <a:p>
          <a:r>
            <a:rPr lang="es-ES" sz="2000" b="0" i="0" u="none" strike="noStrike" baseline="0">
              <a:solidFill>
                <a:schemeClr val="tx1"/>
              </a:solidFill>
              <a:latin typeface="+mn-lt"/>
              <a:ea typeface="+mn-ea"/>
              <a:cs typeface="+mn-cs"/>
            </a:rPr>
            <a:t>Conoce y usa las herramientas de control parental</a:t>
          </a:r>
          <a:endParaRPr lang="es-ES" sz="2000" dirty="0"/>
        </a:p>
      </dgm:t>
    </dgm:pt>
    <dgm:pt modelId="{C857DB26-3103-48DC-98B0-B86D86ED207D}" type="parTrans" cxnId="{D61AC5EB-3D15-4B32-9170-44FF58B9BD4B}">
      <dgm:prSet/>
      <dgm:spPr/>
      <dgm:t>
        <a:bodyPr/>
        <a:lstStyle/>
        <a:p>
          <a:endParaRPr lang="es-ES" sz="2000"/>
        </a:p>
      </dgm:t>
    </dgm:pt>
    <dgm:pt modelId="{29406404-F40A-4646-A65C-16396B651284}" type="sibTrans" cxnId="{D61AC5EB-3D15-4B32-9170-44FF58B9BD4B}">
      <dgm:prSet/>
      <dgm:spPr/>
      <dgm:t>
        <a:bodyPr/>
        <a:lstStyle/>
        <a:p>
          <a:endParaRPr lang="es-ES" sz="2000"/>
        </a:p>
      </dgm:t>
    </dgm:pt>
    <dgm:pt modelId="{A437FAEE-00EC-44D0-8B63-CCC192C0D7E2}">
      <dgm:prSet phldrT="[Texto]" custT="1"/>
      <dgm:spPr>
        <a:ln>
          <a:solidFill>
            <a:srgbClr val="DD3137"/>
          </a:solidFill>
        </a:ln>
      </dgm:spPr>
      <dgm:t>
        <a:bodyPr/>
        <a:lstStyle/>
        <a:p>
          <a:r>
            <a:rPr lang="es-ES" sz="2000" b="0" i="0" u="none" strike="noStrike" baseline="0" dirty="0">
              <a:solidFill>
                <a:schemeClr val="tx1"/>
              </a:solidFill>
              <a:latin typeface="+mn-lt"/>
              <a:ea typeface="+mn-ea"/>
              <a:cs typeface="+mn-cs"/>
            </a:rPr>
            <a:t>Prepara un entorno TIC ajustado a la madurez del menor: cuentas de usuario específicas, buscadores y navegadores infantiles</a:t>
          </a:r>
          <a:endParaRPr lang="es-ES" sz="2000" dirty="0"/>
        </a:p>
      </dgm:t>
    </dgm:pt>
    <dgm:pt modelId="{10AAAD81-A5FB-4297-9E8F-E43D6D7A88EC}" type="parTrans" cxnId="{91063ADE-D753-4E99-B22C-F499371C55E7}">
      <dgm:prSet/>
      <dgm:spPr/>
      <dgm:t>
        <a:bodyPr/>
        <a:lstStyle/>
        <a:p>
          <a:endParaRPr lang="es-ES" sz="2000"/>
        </a:p>
      </dgm:t>
    </dgm:pt>
    <dgm:pt modelId="{CF05C648-5367-4D8D-B714-8A5EDBD4BDA0}" type="sibTrans" cxnId="{91063ADE-D753-4E99-B22C-F499371C55E7}">
      <dgm:prSet/>
      <dgm:spPr/>
      <dgm:t>
        <a:bodyPr/>
        <a:lstStyle/>
        <a:p>
          <a:endParaRPr lang="es-ES" sz="2000"/>
        </a:p>
      </dgm:t>
    </dgm:pt>
    <dgm:pt modelId="{66CC2D4A-3538-4BA5-BD8E-7D3D38144E57}" type="pres">
      <dgm:prSet presAssocID="{721A7CF7-B114-44CB-A2CE-6AAEA7904260}" presName="layout" presStyleCnt="0">
        <dgm:presLayoutVars>
          <dgm:chMax/>
          <dgm:chPref/>
          <dgm:dir/>
          <dgm:animOne val="branch"/>
          <dgm:animLvl val="lvl"/>
          <dgm:resizeHandles/>
        </dgm:presLayoutVars>
      </dgm:prSet>
      <dgm:spPr/>
    </dgm:pt>
    <dgm:pt modelId="{32DBFACA-C4A2-46D9-97C2-95EF3CDE34F9}" type="pres">
      <dgm:prSet presAssocID="{A0519091-A6E6-4F0D-8D31-E6F07483B6C7}" presName="root" presStyleCnt="0">
        <dgm:presLayoutVars>
          <dgm:chMax/>
          <dgm:chPref val="4"/>
        </dgm:presLayoutVars>
      </dgm:prSet>
      <dgm:spPr/>
    </dgm:pt>
    <dgm:pt modelId="{F790C153-F079-44B7-B91B-6EB88107C97D}" type="pres">
      <dgm:prSet presAssocID="{A0519091-A6E6-4F0D-8D31-E6F07483B6C7}" presName="rootComposite" presStyleCnt="0">
        <dgm:presLayoutVars/>
      </dgm:prSet>
      <dgm:spPr/>
    </dgm:pt>
    <dgm:pt modelId="{52C13DA6-F34E-4D6A-9D99-39A406F8D5BE}" type="pres">
      <dgm:prSet presAssocID="{A0519091-A6E6-4F0D-8D31-E6F07483B6C7}" presName="rootText" presStyleLbl="node0" presStyleIdx="0" presStyleCnt="3" custScaleY="1079173">
        <dgm:presLayoutVars>
          <dgm:chMax/>
          <dgm:chPref val="4"/>
        </dgm:presLayoutVars>
      </dgm:prSet>
      <dgm:spPr/>
    </dgm:pt>
    <dgm:pt modelId="{B1B94B63-DCD8-42C6-A028-558E8F9B70DA}" type="pres">
      <dgm:prSet presAssocID="{A0519091-A6E6-4F0D-8D31-E6F07483B6C7}" presName="childShape" presStyleCnt="0">
        <dgm:presLayoutVars>
          <dgm:chMax val="0"/>
          <dgm:chPref val="0"/>
        </dgm:presLayoutVars>
      </dgm:prSet>
      <dgm:spPr/>
    </dgm:pt>
    <dgm:pt modelId="{013353BA-9799-4C0F-8620-B0B5A8E74E98}" type="pres">
      <dgm:prSet presAssocID="{F1FA52FD-93E3-4E1F-9B84-1C35E16E197B}" presName="root" presStyleCnt="0">
        <dgm:presLayoutVars>
          <dgm:chMax/>
          <dgm:chPref val="4"/>
        </dgm:presLayoutVars>
      </dgm:prSet>
      <dgm:spPr/>
    </dgm:pt>
    <dgm:pt modelId="{36B611B6-08DD-4D98-8BEA-2B178B7E0357}" type="pres">
      <dgm:prSet presAssocID="{F1FA52FD-93E3-4E1F-9B84-1C35E16E197B}" presName="rootComposite" presStyleCnt="0">
        <dgm:presLayoutVars/>
      </dgm:prSet>
      <dgm:spPr/>
    </dgm:pt>
    <dgm:pt modelId="{5545E0CC-7E3E-4709-BA07-656E562CD415}" type="pres">
      <dgm:prSet presAssocID="{F1FA52FD-93E3-4E1F-9B84-1C35E16E197B}" presName="rootText" presStyleLbl="node0" presStyleIdx="1" presStyleCnt="3" custScaleY="1013813" custLinFactY="179993" custLinFactNeighborX="3445" custLinFactNeighborY="200000">
        <dgm:presLayoutVars>
          <dgm:chMax/>
          <dgm:chPref val="4"/>
        </dgm:presLayoutVars>
      </dgm:prSet>
      <dgm:spPr/>
    </dgm:pt>
    <dgm:pt modelId="{A95D73D6-77DA-4A7C-BAA6-F4C405F02707}" type="pres">
      <dgm:prSet presAssocID="{F1FA52FD-93E3-4E1F-9B84-1C35E16E197B}" presName="childShape" presStyleCnt="0">
        <dgm:presLayoutVars>
          <dgm:chMax val="0"/>
          <dgm:chPref val="0"/>
        </dgm:presLayoutVars>
      </dgm:prSet>
      <dgm:spPr/>
    </dgm:pt>
    <dgm:pt modelId="{808C3CFB-68AC-473F-ADB1-3CFD0F31C870}" type="pres">
      <dgm:prSet presAssocID="{A437FAEE-00EC-44D0-8B63-CCC192C0D7E2}" presName="root" presStyleCnt="0">
        <dgm:presLayoutVars>
          <dgm:chMax/>
          <dgm:chPref val="4"/>
        </dgm:presLayoutVars>
      </dgm:prSet>
      <dgm:spPr/>
    </dgm:pt>
    <dgm:pt modelId="{93ADF93D-BCDB-4402-ACC3-FF388CF29D90}" type="pres">
      <dgm:prSet presAssocID="{A437FAEE-00EC-44D0-8B63-CCC192C0D7E2}" presName="rootComposite" presStyleCnt="0">
        <dgm:presLayoutVars/>
      </dgm:prSet>
      <dgm:spPr/>
    </dgm:pt>
    <dgm:pt modelId="{E61F1F12-8614-4F5F-9159-47D70370D400}" type="pres">
      <dgm:prSet presAssocID="{A437FAEE-00EC-44D0-8B63-CCC192C0D7E2}" presName="rootText" presStyleLbl="node0" presStyleIdx="2" presStyleCnt="3" custScaleY="1660052" custLinFactY="287701" custLinFactNeighborX="8042" custLinFactNeighborY="300000">
        <dgm:presLayoutVars>
          <dgm:chMax/>
          <dgm:chPref val="4"/>
        </dgm:presLayoutVars>
      </dgm:prSet>
      <dgm:spPr/>
    </dgm:pt>
    <dgm:pt modelId="{04D1AA8B-D081-4F95-B7F5-EB4DD6F102F6}" type="pres">
      <dgm:prSet presAssocID="{A437FAEE-00EC-44D0-8B63-CCC192C0D7E2}" presName="childShape" presStyleCnt="0">
        <dgm:presLayoutVars>
          <dgm:chMax val="0"/>
          <dgm:chPref val="0"/>
        </dgm:presLayoutVars>
      </dgm:prSet>
      <dgm:spPr/>
    </dgm:pt>
  </dgm:ptLst>
  <dgm:cxnLst>
    <dgm:cxn modelId="{0A9B2526-460E-4A67-9A80-2A744CAE2EA4}" srcId="{721A7CF7-B114-44CB-A2CE-6AAEA7904260}" destId="{A0519091-A6E6-4F0D-8D31-E6F07483B6C7}" srcOrd="0" destOrd="0" parTransId="{63A05A63-EAC4-4FC4-A98D-7E09D56C78A4}" sibTransId="{F1168B34-96DD-40E7-874F-6885F2164DBB}"/>
    <dgm:cxn modelId="{90EED643-971C-425C-8D6B-D42FB49B2D96}" type="presOf" srcId="{A0519091-A6E6-4F0D-8D31-E6F07483B6C7}" destId="{52C13DA6-F34E-4D6A-9D99-39A406F8D5BE}" srcOrd="0" destOrd="0" presId="urn:microsoft.com/office/officeart/2008/layout/PictureAccentList"/>
    <dgm:cxn modelId="{D2253844-5F3C-4426-A1C6-E440763E5627}" type="presOf" srcId="{F1FA52FD-93E3-4E1F-9B84-1C35E16E197B}" destId="{5545E0CC-7E3E-4709-BA07-656E562CD415}" srcOrd="0" destOrd="0" presId="urn:microsoft.com/office/officeart/2008/layout/PictureAccentList"/>
    <dgm:cxn modelId="{3173E951-EEB8-432C-9FD2-9F6AA8BA164E}" type="presOf" srcId="{721A7CF7-B114-44CB-A2CE-6AAEA7904260}" destId="{66CC2D4A-3538-4BA5-BD8E-7D3D38144E57}" srcOrd="0" destOrd="0" presId="urn:microsoft.com/office/officeart/2008/layout/PictureAccentList"/>
    <dgm:cxn modelId="{DCE46B88-5E19-4369-A6A2-2520D51014A5}" type="presOf" srcId="{A437FAEE-00EC-44D0-8B63-CCC192C0D7E2}" destId="{E61F1F12-8614-4F5F-9159-47D70370D400}" srcOrd="0" destOrd="0" presId="urn:microsoft.com/office/officeart/2008/layout/PictureAccentList"/>
    <dgm:cxn modelId="{91063ADE-D753-4E99-B22C-F499371C55E7}" srcId="{721A7CF7-B114-44CB-A2CE-6AAEA7904260}" destId="{A437FAEE-00EC-44D0-8B63-CCC192C0D7E2}" srcOrd="2" destOrd="0" parTransId="{10AAAD81-A5FB-4297-9E8F-E43D6D7A88EC}" sibTransId="{CF05C648-5367-4D8D-B714-8A5EDBD4BDA0}"/>
    <dgm:cxn modelId="{D61AC5EB-3D15-4B32-9170-44FF58B9BD4B}" srcId="{721A7CF7-B114-44CB-A2CE-6AAEA7904260}" destId="{F1FA52FD-93E3-4E1F-9B84-1C35E16E197B}" srcOrd="1" destOrd="0" parTransId="{C857DB26-3103-48DC-98B0-B86D86ED207D}" sibTransId="{29406404-F40A-4646-A65C-16396B651284}"/>
    <dgm:cxn modelId="{D256970E-08DE-47CA-AAA9-12DAA328E271}" type="presParOf" srcId="{66CC2D4A-3538-4BA5-BD8E-7D3D38144E57}" destId="{32DBFACA-C4A2-46D9-97C2-95EF3CDE34F9}" srcOrd="0" destOrd="0" presId="urn:microsoft.com/office/officeart/2008/layout/PictureAccentList"/>
    <dgm:cxn modelId="{9F1DC361-7563-4FF0-9BC4-D79FD2E07A47}" type="presParOf" srcId="{32DBFACA-C4A2-46D9-97C2-95EF3CDE34F9}" destId="{F790C153-F079-44B7-B91B-6EB88107C97D}" srcOrd="0" destOrd="0" presId="urn:microsoft.com/office/officeart/2008/layout/PictureAccentList"/>
    <dgm:cxn modelId="{91A888DB-C5E5-46E1-B544-08708BCC0C22}" type="presParOf" srcId="{F790C153-F079-44B7-B91B-6EB88107C97D}" destId="{52C13DA6-F34E-4D6A-9D99-39A406F8D5BE}" srcOrd="0" destOrd="0" presId="urn:microsoft.com/office/officeart/2008/layout/PictureAccentList"/>
    <dgm:cxn modelId="{5E11B800-BD62-475B-8380-EF38592FFC33}" type="presParOf" srcId="{32DBFACA-C4A2-46D9-97C2-95EF3CDE34F9}" destId="{B1B94B63-DCD8-42C6-A028-558E8F9B70DA}" srcOrd="1" destOrd="0" presId="urn:microsoft.com/office/officeart/2008/layout/PictureAccentList"/>
    <dgm:cxn modelId="{A13215C4-4E23-4F04-8ADD-1CD49BA397EC}" type="presParOf" srcId="{66CC2D4A-3538-4BA5-BD8E-7D3D38144E57}" destId="{013353BA-9799-4C0F-8620-B0B5A8E74E98}" srcOrd="1" destOrd="0" presId="urn:microsoft.com/office/officeart/2008/layout/PictureAccentList"/>
    <dgm:cxn modelId="{7E5F5FC5-B9CB-43A2-9CEF-2D7BCCE13527}" type="presParOf" srcId="{013353BA-9799-4C0F-8620-B0B5A8E74E98}" destId="{36B611B6-08DD-4D98-8BEA-2B178B7E0357}" srcOrd="0" destOrd="0" presId="urn:microsoft.com/office/officeart/2008/layout/PictureAccentList"/>
    <dgm:cxn modelId="{0972B821-E7D7-450F-A3A9-018C987DAABD}" type="presParOf" srcId="{36B611B6-08DD-4D98-8BEA-2B178B7E0357}" destId="{5545E0CC-7E3E-4709-BA07-656E562CD415}" srcOrd="0" destOrd="0" presId="urn:microsoft.com/office/officeart/2008/layout/PictureAccentList"/>
    <dgm:cxn modelId="{51CE342F-8BAA-4EA0-8511-CB0F359810C4}" type="presParOf" srcId="{013353BA-9799-4C0F-8620-B0B5A8E74E98}" destId="{A95D73D6-77DA-4A7C-BAA6-F4C405F02707}" srcOrd="1" destOrd="0" presId="urn:microsoft.com/office/officeart/2008/layout/PictureAccentList"/>
    <dgm:cxn modelId="{E112DD48-6EFB-4E2D-90CD-1E9F508B8BC7}" type="presParOf" srcId="{66CC2D4A-3538-4BA5-BD8E-7D3D38144E57}" destId="{808C3CFB-68AC-473F-ADB1-3CFD0F31C870}" srcOrd="2" destOrd="0" presId="urn:microsoft.com/office/officeart/2008/layout/PictureAccentList"/>
    <dgm:cxn modelId="{3A9E4105-F160-4DFB-A35E-230403828066}" type="presParOf" srcId="{808C3CFB-68AC-473F-ADB1-3CFD0F31C870}" destId="{93ADF93D-BCDB-4402-ACC3-FF388CF29D90}" srcOrd="0" destOrd="0" presId="urn:microsoft.com/office/officeart/2008/layout/PictureAccentList"/>
    <dgm:cxn modelId="{F16B4A76-6E93-4108-A930-08998E6396C7}" type="presParOf" srcId="{93ADF93D-BCDB-4402-ACC3-FF388CF29D90}" destId="{E61F1F12-8614-4F5F-9159-47D70370D400}" srcOrd="0" destOrd="0" presId="urn:microsoft.com/office/officeart/2008/layout/PictureAccentList"/>
    <dgm:cxn modelId="{AEB962C3-6A5D-4A8C-B4B6-BAD797BB9CDE}" type="presParOf" srcId="{808C3CFB-68AC-473F-ADB1-3CFD0F31C870}" destId="{04D1AA8B-D081-4F95-B7F5-EB4DD6F102F6}" srcOrd="1" destOrd="0" presId="urn:microsoft.com/office/officeart/2008/layout/PictureAccentList"/>
  </dgm:cxnLst>
  <dgm:bg/>
  <dgm:whole>
    <a:ln>
      <a:noFill/>
    </a:ln>
  </dgm:whole>
  <dgm:extLst>
    <a:ext uri="http://schemas.microsoft.com/office/drawing/2008/diagram">
      <dsp:dataModelExt xmlns:dsp="http://schemas.microsoft.com/office/drawing/2008/diagram" relId="rId8"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C167AC0C-7CB7-449F-8FE3-CC26D65501D7}" type="doc">
      <dgm:prSet loTypeId="urn:microsoft.com/office/officeart/2005/8/layout/default" loCatId="list" qsTypeId="urn:microsoft.com/office/officeart/2005/8/quickstyle/simple1" qsCatId="simple" csTypeId="urn:microsoft.com/office/officeart/2005/8/colors/accent1_4" csCatId="accent1" phldr="1"/>
      <dgm:spPr/>
      <dgm:t>
        <a:bodyPr/>
        <a:lstStyle/>
        <a:p>
          <a:endParaRPr lang="es-ES"/>
        </a:p>
      </dgm:t>
    </dgm:pt>
    <dgm:pt modelId="{1D4F8EED-3DA2-4562-A7F9-B2B66E527E75}">
      <dgm:prSet phldrT="[Texto]" custT="1"/>
      <dgm:spPr/>
      <dgm:t>
        <a:bodyPr/>
        <a:lstStyle/>
        <a:p>
          <a:r>
            <a:rPr lang="es-ES" sz="1700" dirty="0"/>
            <a:t>La importancia de no publicar excesiva información personal </a:t>
          </a:r>
        </a:p>
      </dgm:t>
    </dgm:pt>
    <dgm:pt modelId="{E8B7D7D4-FD71-4195-843E-C60D3442DFA1}" type="parTrans" cxnId="{1B7A964E-8D7D-424C-BB4B-19650170AB45}">
      <dgm:prSet/>
      <dgm:spPr/>
      <dgm:t>
        <a:bodyPr/>
        <a:lstStyle/>
        <a:p>
          <a:endParaRPr lang="es-ES" sz="1700"/>
        </a:p>
      </dgm:t>
    </dgm:pt>
    <dgm:pt modelId="{D90F88E7-CDC2-4EEF-83A1-78CD2D27E480}" type="sibTrans" cxnId="{1B7A964E-8D7D-424C-BB4B-19650170AB45}">
      <dgm:prSet/>
      <dgm:spPr/>
      <dgm:t>
        <a:bodyPr/>
        <a:lstStyle/>
        <a:p>
          <a:endParaRPr lang="es-ES" sz="1700"/>
        </a:p>
      </dgm:t>
    </dgm:pt>
    <dgm:pt modelId="{693E410F-44F5-4F35-A0D4-FD5A46984AF4}">
      <dgm:prSet phldrT="[Texto]" custT="1"/>
      <dgm:spPr/>
      <dgm:t>
        <a:bodyPr/>
        <a:lstStyle/>
        <a:p>
          <a:r>
            <a:rPr lang="es-ES" sz="1700" dirty="0"/>
            <a:t>Configurar adecuadamente las opciones de privacidad en redes, navegadores, dispositivos móviles…</a:t>
          </a:r>
        </a:p>
      </dgm:t>
    </dgm:pt>
    <dgm:pt modelId="{4DA2B678-29DF-4CCA-BC4C-B4467B1610FB}" type="parTrans" cxnId="{BC73F596-0B26-4E74-9D41-9CF29AF63325}">
      <dgm:prSet/>
      <dgm:spPr/>
      <dgm:t>
        <a:bodyPr/>
        <a:lstStyle/>
        <a:p>
          <a:endParaRPr lang="es-ES" sz="1700"/>
        </a:p>
      </dgm:t>
    </dgm:pt>
    <dgm:pt modelId="{000D0044-502E-4EFF-8BE5-E2CD548E24E9}" type="sibTrans" cxnId="{BC73F596-0B26-4E74-9D41-9CF29AF63325}">
      <dgm:prSet/>
      <dgm:spPr/>
      <dgm:t>
        <a:bodyPr/>
        <a:lstStyle/>
        <a:p>
          <a:endParaRPr lang="es-ES" sz="1700"/>
        </a:p>
      </dgm:t>
    </dgm:pt>
    <dgm:pt modelId="{4460DB68-076F-4607-AFF2-250F040136A4}">
      <dgm:prSet phldrT="[Texto]" custT="1"/>
      <dgm:spPr/>
      <dgm:t>
        <a:bodyPr/>
        <a:lstStyle/>
        <a:p>
          <a:r>
            <a:rPr lang="es-ES" sz="1700" dirty="0"/>
            <a:t>Valorar cuando tener activados servicios de geolocalización</a:t>
          </a:r>
        </a:p>
      </dgm:t>
    </dgm:pt>
    <dgm:pt modelId="{E9250FEA-540F-4735-92E9-793B9CFC1A91}" type="parTrans" cxnId="{BF825263-A730-4FA6-AF12-6833C43DAAED}">
      <dgm:prSet/>
      <dgm:spPr/>
      <dgm:t>
        <a:bodyPr/>
        <a:lstStyle/>
        <a:p>
          <a:endParaRPr lang="es-ES" sz="1700"/>
        </a:p>
      </dgm:t>
    </dgm:pt>
    <dgm:pt modelId="{632844EB-5652-4081-A970-A1D79EE2FD37}" type="sibTrans" cxnId="{BF825263-A730-4FA6-AF12-6833C43DAAED}">
      <dgm:prSet/>
      <dgm:spPr/>
      <dgm:t>
        <a:bodyPr/>
        <a:lstStyle/>
        <a:p>
          <a:endParaRPr lang="es-ES" sz="1700"/>
        </a:p>
      </dgm:t>
    </dgm:pt>
    <dgm:pt modelId="{5BC9990B-D8D2-422B-A6B3-C33C5135B170}">
      <dgm:prSet phldrT="[Texto]" custT="1"/>
      <dgm:spPr>
        <a:solidFill>
          <a:srgbClr val="D83236"/>
        </a:solidFill>
      </dgm:spPr>
      <dgm:t>
        <a:bodyPr/>
        <a:lstStyle/>
        <a:p>
          <a:r>
            <a:rPr lang="es-ES" sz="1700" dirty="0"/>
            <a:t>Cerrar las sesiones tras utilizar servicios en línea</a:t>
          </a:r>
        </a:p>
      </dgm:t>
    </dgm:pt>
    <dgm:pt modelId="{A13FE09B-B954-4BA4-BFA0-1EBDC82F8D19}" type="parTrans" cxnId="{A440D950-77E3-42DE-B95A-B50778AC9F69}">
      <dgm:prSet/>
      <dgm:spPr/>
      <dgm:t>
        <a:bodyPr/>
        <a:lstStyle/>
        <a:p>
          <a:endParaRPr lang="es-ES" sz="1700"/>
        </a:p>
      </dgm:t>
    </dgm:pt>
    <dgm:pt modelId="{9F61EC56-43C8-488A-ABF5-B8CFD414857E}" type="sibTrans" cxnId="{A440D950-77E3-42DE-B95A-B50778AC9F69}">
      <dgm:prSet/>
      <dgm:spPr/>
      <dgm:t>
        <a:bodyPr/>
        <a:lstStyle/>
        <a:p>
          <a:endParaRPr lang="es-ES" sz="1700"/>
        </a:p>
      </dgm:t>
    </dgm:pt>
    <dgm:pt modelId="{904384E5-34E5-473F-9076-F1740F369A2F}">
      <dgm:prSet phldrT="[Texto]" custT="1"/>
      <dgm:spPr>
        <a:solidFill>
          <a:srgbClr val="E36669"/>
        </a:solidFill>
      </dgm:spPr>
      <dgm:t>
        <a:bodyPr/>
        <a:lstStyle/>
        <a:p>
          <a:r>
            <a:rPr lang="es-ES" sz="1700" dirty="0"/>
            <a:t>Ser respetuoso con la información de otras personas, no publicando información de terceros sin su permiso</a:t>
          </a:r>
        </a:p>
      </dgm:t>
    </dgm:pt>
    <dgm:pt modelId="{2C33BDD5-A5AC-4DC0-A190-95B2AE4357F1}" type="parTrans" cxnId="{9531EFC7-E68E-4320-A945-D9F67FB8AB1C}">
      <dgm:prSet/>
      <dgm:spPr/>
      <dgm:t>
        <a:bodyPr/>
        <a:lstStyle/>
        <a:p>
          <a:endParaRPr lang="es-ES" sz="1700"/>
        </a:p>
      </dgm:t>
    </dgm:pt>
    <dgm:pt modelId="{E1D79683-23E9-4307-9CD3-396724BECC13}" type="sibTrans" cxnId="{9531EFC7-E68E-4320-A945-D9F67FB8AB1C}">
      <dgm:prSet/>
      <dgm:spPr/>
      <dgm:t>
        <a:bodyPr/>
        <a:lstStyle/>
        <a:p>
          <a:endParaRPr lang="es-ES" sz="1700"/>
        </a:p>
      </dgm:t>
    </dgm:pt>
    <dgm:pt modelId="{13C86D0B-B343-46D3-B160-F1318F7CB5AE}">
      <dgm:prSet phldrT="[Texto]" custT="1"/>
      <dgm:spPr>
        <a:solidFill>
          <a:srgbClr val="AA2126"/>
        </a:solidFill>
      </dgm:spPr>
      <dgm:t>
        <a:bodyPr/>
        <a:lstStyle/>
        <a:p>
          <a:r>
            <a:rPr lang="es-ES" sz="1700" dirty="0"/>
            <a:t>Entender los riesgos de enviar contenido de carácter sexual</a:t>
          </a:r>
          <a:endParaRPr lang="es-ES" sz="1700" b="1" dirty="0"/>
        </a:p>
      </dgm:t>
    </dgm:pt>
    <dgm:pt modelId="{985F83CA-2483-42E9-9DB9-AFEB6ED8E50C}" type="parTrans" cxnId="{FB0DC62C-9130-4AB5-8919-710A56D140D3}">
      <dgm:prSet/>
      <dgm:spPr/>
      <dgm:t>
        <a:bodyPr/>
        <a:lstStyle/>
        <a:p>
          <a:endParaRPr lang="es-ES" sz="1700"/>
        </a:p>
      </dgm:t>
    </dgm:pt>
    <dgm:pt modelId="{4D0FE365-BFBA-4145-80CE-AD2FBC89BD2C}" type="sibTrans" cxnId="{FB0DC62C-9130-4AB5-8919-710A56D140D3}">
      <dgm:prSet/>
      <dgm:spPr/>
      <dgm:t>
        <a:bodyPr/>
        <a:lstStyle/>
        <a:p>
          <a:endParaRPr lang="es-ES" sz="1700"/>
        </a:p>
      </dgm:t>
    </dgm:pt>
    <dgm:pt modelId="{91B1975F-598E-49FA-AF79-F189643860FC}">
      <dgm:prSet phldrT="[Texto]" custT="1"/>
      <dgm:spPr>
        <a:solidFill>
          <a:srgbClr val="AA2126"/>
        </a:solidFill>
      </dgm:spPr>
      <dgm:t>
        <a:bodyPr/>
        <a:lstStyle/>
        <a:p>
          <a:r>
            <a:rPr lang="es-ES" sz="1700" dirty="0"/>
            <a:t>Pensar antes </a:t>
          </a:r>
          <a:r>
            <a:rPr lang="es-ES" sz="1700" b="0" dirty="0"/>
            <a:t>de publicar</a:t>
          </a:r>
        </a:p>
      </dgm:t>
    </dgm:pt>
    <dgm:pt modelId="{A4535BF0-AC91-468E-BB6D-21A2BD778038}" type="parTrans" cxnId="{F867CF6E-D387-48AC-A35D-9B8688F52ADF}">
      <dgm:prSet/>
      <dgm:spPr/>
      <dgm:t>
        <a:bodyPr/>
        <a:lstStyle/>
        <a:p>
          <a:endParaRPr lang="es-ES" sz="1700"/>
        </a:p>
      </dgm:t>
    </dgm:pt>
    <dgm:pt modelId="{2A0553EA-4E28-4EFE-9482-5DF98C6E38E0}" type="sibTrans" cxnId="{F867CF6E-D387-48AC-A35D-9B8688F52ADF}">
      <dgm:prSet/>
      <dgm:spPr/>
      <dgm:t>
        <a:bodyPr/>
        <a:lstStyle/>
        <a:p>
          <a:endParaRPr lang="es-ES" sz="1700"/>
        </a:p>
      </dgm:t>
    </dgm:pt>
    <dgm:pt modelId="{9D995E2C-0C46-4887-96CC-E3884434703F}" type="pres">
      <dgm:prSet presAssocID="{C167AC0C-7CB7-449F-8FE3-CC26D65501D7}" presName="diagram" presStyleCnt="0">
        <dgm:presLayoutVars>
          <dgm:dir/>
          <dgm:resizeHandles val="exact"/>
        </dgm:presLayoutVars>
      </dgm:prSet>
      <dgm:spPr/>
    </dgm:pt>
    <dgm:pt modelId="{B354DCA5-1247-4190-BE97-13DDF04A8787}" type="pres">
      <dgm:prSet presAssocID="{1D4F8EED-3DA2-4562-A7F9-B2B66E527E75}" presName="node" presStyleLbl="node1" presStyleIdx="0" presStyleCnt="7" custLinFactNeighborY="4127">
        <dgm:presLayoutVars>
          <dgm:bulletEnabled val="1"/>
        </dgm:presLayoutVars>
      </dgm:prSet>
      <dgm:spPr/>
    </dgm:pt>
    <dgm:pt modelId="{45432FBD-71A8-4F71-8C4C-1B0BAED7E4FE}" type="pres">
      <dgm:prSet presAssocID="{D90F88E7-CDC2-4EEF-83A1-78CD2D27E480}" presName="sibTrans" presStyleCnt="0"/>
      <dgm:spPr/>
    </dgm:pt>
    <dgm:pt modelId="{2E021FC9-ACA1-43B8-BB05-27B53F4A6CCC}" type="pres">
      <dgm:prSet presAssocID="{693E410F-44F5-4F35-A0D4-FD5A46984AF4}" presName="node" presStyleLbl="node1" presStyleIdx="1" presStyleCnt="7">
        <dgm:presLayoutVars>
          <dgm:bulletEnabled val="1"/>
        </dgm:presLayoutVars>
      </dgm:prSet>
      <dgm:spPr/>
    </dgm:pt>
    <dgm:pt modelId="{C77BB25C-94A8-4788-8FBC-D892282DB879}" type="pres">
      <dgm:prSet presAssocID="{000D0044-502E-4EFF-8BE5-E2CD548E24E9}" presName="sibTrans" presStyleCnt="0"/>
      <dgm:spPr/>
    </dgm:pt>
    <dgm:pt modelId="{79A486FB-5814-43E1-A23A-6B2CE931DD6F}" type="pres">
      <dgm:prSet presAssocID="{4460DB68-076F-4607-AFF2-250F040136A4}" presName="node" presStyleLbl="node1" presStyleIdx="2" presStyleCnt="7">
        <dgm:presLayoutVars>
          <dgm:bulletEnabled val="1"/>
        </dgm:presLayoutVars>
      </dgm:prSet>
      <dgm:spPr/>
    </dgm:pt>
    <dgm:pt modelId="{42C8BEBC-071D-4BBF-857A-E40D0F339E78}" type="pres">
      <dgm:prSet presAssocID="{632844EB-5652-4081-A970-A1D79EE2FD37}" presName="sibTrans" presStyleCnt="0"/>
      <dgm:spPr/>
    </dgm:pt>
    <dgm:pt modelId="{EDF1DFA3-C643-428F-8EB7-55FFB29EB1EB}" type="pres">
      <dgm:prSet presAssocID="{5BC9990B-D8D2-422B-A6B3-C33C5135B170}" presName="node" presStyleLbl="node1" presStyleIdx="3" presStyleCnt="7">
        <dgm:presLayoutVars>
          <dgm:bulletEnabled val="1"/>
        </dgm:presLayoutVars>
      </dgm:prSet>
      <dgm:spPr/>
    </dgm:pt>
    <dgm:pt modelId="{C801AD03-623E-4EA9-A59E-50C556485A1C}" type="pres">
      <dgm:prSet presAssocID="{9F61EC56-43C8-488A-ABF5-B8CFD414857E}" presName="sibTrans" presStyleCnt="0"/>
      <dgm:spPr/>
    </dgm:pt>
    <dgm:pt modelId="{38A8226B-FF4D-469C-B218-B59A0B49AE10}" type="pres">
      <dgm:prSet presAssocID="{904384E5-34E5-473F-9076-F1740F369A2F}" presName="node" presStyleLbl="node1" presStyleIdx="4" presStyleCnt="7">
        <dgm:presLayoutVars>
          <dgm:bulletEnabled val="1"/>
        </dgm:presLayoutVars>
      </dgm:prSet>
      <dgm:spPr/>
    </dgm:pt>
    <dgm:pt modelId="{8C95523B-087D-4BED-959B-2945D8C1560A}" type="pres">
      <dgm:prSet presAssocID="{E1D79683-23E9-4307-9CD3-396724BECC13}" presName="sibTrans" presStyleCnt="0"/>
      <dgm:spPr/>
    </dgm:pt>
    <dgm:pt modelId="{C16B2A21-4B69-4823-B614-C9DFDED946D6}" type="pres">
      <dgm:prSet presAssocID="{13C86D0B-B343-46D3-B160-F1318F7CB5AE}" presName="node" presStyleLbl="node1" presStyleIdx="5" presStyleCnt="7">
        <dgm:presLayoutVars>
          <dgm:bulletEnabled val="1"/>
        </dgm:presLayoutVars>
      </dgm:prSet>
      <dgm:spPr/>
    </dgm:pt>
    <dgm:pt modelId="{D317D283-2311-4952-8D34-48AA23F24AA2}" type="pres">
      <dgm:prSet presAssocID="{4D0FE365-BFBA-4145-80CE-AD2FBC89BD2C}" presName="sibTrans" presStyleCnt="0"/>
      <dgm:spPr/>
    </dgm:pt>
    <dgm:pt modelId="{E81E03E1-78F2-4EF1-9385-974965193955}" type="pres">
      <dgm:prSet presAssocID="{91B1975F-598E-49FA-AF79-F189643860FC}" presName="node" presStyleLbl="node1" presStyleIdx="6" presStyleCnt="7">
        <dgm:presLayoutVars>
          <dgm:bulletEnabled val="1"/>
        </dgm:presLayoutVars>
      </dgm:prSet>
      <dgm:spPr/>
    </dgm:pt>
  </dgm:ptLst>
  <dgm:cxnLst>
    <dgm:cxn modelId="{3BC9D51B-0D15-4BB4-9E11-13EEB3190F6F}" type="presOf" srcId="{5BC9990B-D8D2-422B-A6B3-C33C5135B170}" destId="{EDF1DFA3-C643-428F-8EB7-55FFB29EB1EB}" srcOrd="0" destOrd="0" presId="urn:microsoft.com/office/officeart/2005/8/layout/default"/>
    <dgm:cxn modelId="{FB0DC62C-9130-4AB5-8919-710A56D140D3}" srcId="{C167AC0C-7CB7-449F-8FE3-CC26D65501D7}" destId="{13C86D0B-B343-46D3-B160-F1318F7CB5AE}" srcOrd="5" destOrd="0" parTransId="{985F83CA-2483-42E9-9DB9-AFEB6ED8E50C}" sibTransId="{4D0FE365-BFBA-4145-80CE-AD2FBC89BD2C}"/>
    <dgm:cxn modelId="{86C16142-2A85-492C-9F9C-25E8B24C3D66}" type="presOf" srcId="{4460DB68-076F-4607-AFF2-250F040136A4}" destId="{79A486FB-5814-43E1-A23A-6B2CE931DD6F}" srcOrd="0" destOrd="0" presId="urn:microsoft.com/office/officeart/2005/8/layout/default"/>
    <dgm:cxn modelId="{BF825263-A730-4FA6-AF12-6833C43DAAED}" srcId="{C167AC0C-7CB7-449F-8FE3-CC26D65501D7}" destId="{4460DB68-076F-4607-AFF2-250F040136A4}" srcOrd="2" destOrd="0" parTransId="{E9250FEA-540F-4735-92E9-793B9CFC1A91}" sibTransId="{632844EB-5652-4081-A970-A1D79EE2FD37}"/>
    <dgm:cxn modelId="{1B7A964E-8D7D-424C-BB4B-19650170AB45}" srcId="{C167AC0C-7CB7-449F-8FE3-CC26D65501D7}" destId="{1D4F8EED-3DA2-4562-A7F9-B2B66E527E75}" srcOrd="0" destOrd="0" parTransId="{E8B7D7D4-FD71-4195-843E-C60D3442DFA1}" sibTransId="{D90F88E7-CDC2-4EEF-83A1-78CD2D27E480}"/>
    <dgm:cxn modelId="{F867CF6E-D387-48AC-A35D-9B8688F52ADF}" srcId="{C167AC0C-7CB7-449F-8FE3-CC26D65501D7}" destId="{91B1975F-598E-49FA-AF79-F189643860FC}" srcOrd="6" destOrd="0" parTransId="{A4535BF0-AC91-468E-BB6D-21A2BD778038}" sibTransId="{2A0553EA-4E28-4EFE-9482-5DF98C6E38E0}"/>
    <dgm:cxn modelId="{A440D950-77E3-42DE-B95A-B50778AC9F69}" srcId="{C167AC0C-7CB7-449F-8FE3-CC26D65501D7}" destId="{5BC9990B-D8D2-422B-A6B3-C33C5135B170}" srcOrd="3" destOrd="0" parTransId="{A13FE09B-B954-4BA4-BFA0-1EBDC82F8D19}" sibTransId="{9F61EC56-43C8-488A-ABF5-B8CFD414857E}"/>
    <dgm:cxn modelId="{7E1B5E58-ABFA-45AE-AD89-1D1622D55DB4}" type="presOf" srcId="{91B1975F-598E-49FA-AF79-F189643860FC}" destId="{E81E03E1-78F2-4EF1-9385-974965193955}" srcOrd="0" destOrd="0" presId="urn:microsoft.com/office/officeart/2005/8/layout/default"/>
    <dgm:cxn modelId="{0D2A1188-969E-40D5-BA96-079B607DF214}" type="presOf" srcId="{C167AC0C-7CB7-449F-8FE3-CC26D65501D7}" destId="{9D995E2C-0C46-4887-96CC-E3884434703F}" srcOrd="0" destOrd="0" presId="urn:microsoft.com/office/officeart/2005/8/layout/default"/>
    <dgm:cxn modelId="{BC73F596-0B26-4E74-9D41-9CF29AF63325}" srcId="{C167AC0C-7CB7-449F-8FE3-CC26D65501D7}" destId="{693E410F-44F5-4F35-A0D4-FD5A46984AF4}" srcOrd="1" destOrd="0" parTransId="{4DA2B678-29DF-4CCA-BC4C-B4467B1610FB}" sibTransId="{000D0044-502E-4EFF-8BE5-E2CD548E24E9}"/>
    <dgm:cxn modelId="{214FB79F-EBFD-4335-B27A-90DF203273CF}" type="presOf" srcId="{693E410F-44F5-4F35-A0D4-FD5A46984AF4}" destId="{2E021FC9-ACA1-43B8-BB05-27B53F4A6CCC}" srcOrd="0" destOrd="0" presId="urn:microsoft.com/office/officeart/2005/8/layout/default"/>
    <dgm:cxn modelId="{9531EFC7-E68E-4320-A945-D9F67FB8AB1C}" srcId="{C167AC0C-7CB7-449F-8FE3-CC26D65501D7}" destId="{904384E5-34E5-473F-9076-F1740F369A2F}" srcOrd="4" destOrd="0" parTransId="{2C33BDD5-A5AC-4DC0-A190-95B2AE4357F1}" sibTransId="{E1D79683-23E9-4307-9CD3-396724BECC13}"/>
    <dgm:cxn modelId="{1EFABDD4-9792-48ED-BECD-E6A20F514808}" type="presOf" srcId="{1D4F8EED-3DA2-4562-A7F9-B2B66E527E75}" destId="{B354DCA5-1247-4190-BE97-13DDF04A8787}" srcOrd="0" destOrd="0" presId="urn:microsoft.com/office/officeart/2005/8/layout/default"/>
    <dgm:cxn modelId="{331F96D9-93CA-4722-B915-BCEB2B6375A3}" type="presOf" srcId="{904384E5-34E5-473F-9076-F1740F369A2F}" destId="{38A8226B-FF4D-469C-B218-B59A0B49AE10}" srcOrd="0" destOrd="0" presId="urn:microsoft.com/office/officeart/2005/8/layout/default"/>
    <dgm:cxn modelId="{146701FB-C521-413D-A301-14F345C18B5F}" type="presOf" srcId="{13C86D0B-B343-46D3-B160-F1318F7CB5AE}" destId="{C16B2A21-4B69-4823-B614-C9DFDED946D6}" srcOrd="0" destOrd="0" presId="urn:microsoft.com/office/officeart/2005/8/layout/default"/>
    <dgm:cxn modelId="{D0BCB320-9EC8-4F31-8CA7-7EE87C2E30FB}" type="presParOf" srcId="{9D995E2C-0C46-4887-96CC-E3884434703F}" destId="{B354DCA5-1247-4190-BE97-13DDF04A8787}" srcOrd="0" destOrd="0" presId="urn:microsoft.com/office/officeart/2005/8/layout/default"/>
    <dgm:cxn modelId="{D2DCA07C-A3E4-4805-A40F-98B11D4D2C88}" type="presParOf" srcId="{9D995E2C-0C46-4887-96CC-E3884434703F}" destId="{45432FBD-71A8-4F71-8C4C-1B0BAED7E4FE}" srcOrd="1" destOrd="0" presId="urn:microsoft.com/office/officeart/2005/8/layout/default"/>
    <dgm:cxn modelId="{9681711E-59CB-47D9-8FF6-A1CB437B984C}" type="presParOf" srcId="{9D995E2C-0C46-4887-96CC-E3884434703F}" destId="{2E021FC9-ACA1-43B8-BB05-27B53F4A6CCC}" srcOrd="2" destOrd="0" presId="urn:microsoft.com/office/officeart/2005/8/layout/default"/>
    <dgm:cxn modelId="{6A4C75D9-C4FD-4EE1-A6E2-C1FA7022CC14}" type="presParOf" srcId="{9D995E2C-0C46-4887-96CC-E3884434703F}" destId="{C77BB25C-94A8-4788-8FBC-D892282DB879}" srcOrd="3" destOrd="0" presId="urn:microsoft.com/office/officeart/2005/8/layout/default"/>
    <dgm:cxn modelId="{81CE416E-0E12-4BD9-9B11-3D141AE46800}" type="presParOf" srcId="{9D995E2C-0C46-4887-96CC-E3884434703F}" destId="{79A486FB-5814-43E1-A23A-6B2CE931DD6F}" srcOrd="4" destOrd="0" presId="urn:microsoft.com/office/officeart/2005/8/layout/default"/>
    <dgm:cxn modelId="{DA082AB8-A5BE-4274-88E9-C075E4A8B05B}" type="presParOf" srcId="{9D995E2C-0C46-4887-96CC-E3884434703F}" destId="{42C8BEBC-071D-4BBF-857A-E40D0F339E78}" srcOrd="5" destOrd="0" presId="urn:microsoft.com/office/officeart/2005/8/layout/default"/>
    <dgm:cxn modelId="{836047C7-6F92-486F-9F62-461DC83D79DE}" type="presParOf" srcId="{9D995E2C-0C46-4887-96CC-E3884434703F}" destId="{EDF1DFA3-C643-428F-8EB7-55FFB29EB1EB}" srcOrd="6" destOrd="0" presId="urn:microsoft.com/office/officeart/2005/8/layout/default"/>
    <dgm:cxn modelId="{7E137FAE-84F8-4FBA-A5CB-5845D53793E9}" type="presParOf" srcId="{9D995E2C-0C46-4887-96CC-E3884434703F}" destId="{C801AD03-623E-4EA9-A59E-50C556485A1C}" srcOrd="7" destOrd="0" presId="urn:microsoft.com/office/officeart/2005/8/layout/default"/>
    <dgm:cxn modelId="{F1E5A79B-2190-431A-8EFB-8138C92F1101}" type="presParOf" srcId="{9D995E2C-0C46-4887-96CC-E3884434703F}" destId="{38A8226B-FF4D-469C-B218-B59A0B49AE10}" srcOrd="8" destOrd="0" presId="urn:microsoft.com/office/officeart/2005/8/layout/default"/>
    <dgm:cxn modelId="{2984DD20-E5A5-4D3B-9EB0-44D9EA81A98F}" type="presParOf" srcId="{9D995E2C-0C46-4887-96CC-E3884434703F}" destId="{8C95523B-087D-4BED-959B-2945D8C1560A}" srcOrd="9" destOrd="0" presId="urn:microsoft.com/office/officeart/2005/8/layout/default"/>
    <dgm:cxn modelId="{95C07B1F-2568-4442-B8EC-106592AA0EE8}" type="presParOf" srcId="{9D995E2C-0C46-4887-96CC-E3884434703F}" destId="{C16B2A21-4B69-4823-B614-C9DFDED946D6}" srcOrd="10" destOrd="0" presId="urn:microsoft.com/office/officeart/2005/8/layout/default"/>
    <dgm:cxn modelId="{B0852838-ECD9-49B3-BBE0-39D489CA1EA2}" type="presParOf" srcId="{9D995E2C-0C46-4887-96CC-E3884434703F}" destId="{D317D283-2311-4952-8D34-48AA23F24AA2}" srcOrd="11" destOrd="0" presId="urn:microsoft.com/office/officeart/2005/8/layout/default"/>
    <dgm:cxn modelId="{3ED1E59E-9693-44F9-AC13-30641965DF82}" type="presParOf" srcId="{9D995E2C-0C46-4887-96CC-E3884434703F}" destId="{E81E03E1-78F2-4EF1-9385-974965193955}" srcOrd="12"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C167AC0C-7CB7-449F-8FE3-CC26D65501D7}" type="doc">
      <dgm:prSet loTypeId="urn:microsoft.com/office/officeart/2005/8/layout/default" loCatId="list" qsTypeId="urn:microsoft.com/office/officeart/2005/8/quickstyle/simple1" qsCatId="simple" csTypeId="urn:microsoft.com/office/officeart/2005/8/colors/accent1_4" csCatId="accent1" phldr="1"/>
      <dgm:spPr/>
      <dgm:t>
        <a:bodyPr/>
        <a:lstStyle/>
        <a:p>
          <a:endParaRPr lang="es-ES"/>
        </a:p>
      </dgm:t>
    </dgm:pt>
    <dgm:pt modelId="{1D4F8EED-3DA2-4562-A7F9-B2B66E527E75}">
      <dgm:prSet phldrT="[Texto]" custT="1"/>
      <dgm:spPr/>
      <dgm:t>
        <a:bodyPr/>
        <a:lstStyle/>
        <a:p>
          <a:r>
            <a:rPr lang="es-ES" sz="1800" dirty="0"/>
            <a:t>No hacer clic en enlaces que resulten sospechosos</a:t>
          </a:r>
        </a:p>
      </dgm:t>
    </dgm:pt>
    <dgm:pt modelId="{E8B7D7D4-FD71-4195-843E-C60D3442DFA1}" type="parTrans" cxnId="{1B7A964E-8D7D-424C-BB4B-19650170AB45}">
      <dgm:prSet/>
      <dgm:spPr/>
      <dgm:t>
        <a:bodyPr/>
        <a:lstStyle/>
        <a:p>
          <a:endParaRPr lang="es-ES"/>
        </a:p>
      </dgm:t>
    </dgm:pt>
    <dgm:pt modelId="{D90F88E7-CDC2-4EEF-83A1-78CD2D27E480}" type="sibTrans" cxnId="{1B7A964E-8D7D-424C-BB4B-19650170AB45}">
      <dgm:prSet/>
      <dgm:spPr/>
      <dgm:t>
        <a:bodyPr/>
        <a:lstStyle/>
        <a:p>
          <a:endParaRPr lang="es-ES"/>
        </a:p>
      </dgm:t>
    </dgm:pt>
    <dgm:pt modelId="{693E410F-44F5-4F35-A0D4-FD5A46984AF4}">
      <dgm:prSet phldrT="[Texto]" custT="1"/>
      <dgm:spPr/>
      <dgm:t>
        <a:bodyPr/>
        <a:lstStyle/>
        <a:p>
          <a:r>
            <a:rPr lang="es-ES" sz="1800" dirty="0"/>
            <a:t>Solo se deben descargar programas y aplicaciones desde sus páginas oficiales</a:t>
          </a:r>
        </a:p>
      </dgm:t>
    </dgm:pt>
    <dgm:pt modelId="{4DA2B678-29DF-4CCA-BC4C-B4467B1610FB}" type="parTrans" cxnId="{BC73F596-0B26-4E74-9D41-9CF29AF63325}">
      <dgm:prSet/>
      <dgm:spPr/>
      <dgm:t>
        <a:bodyPr/>
        <a:lstStyle/>
        <a:p>
          <a:endParaRPr lang="es-ES"/>
        </a:p>
      </dgm:t>
    </dgm:pt>
    <dgm:pt modelId="{000D0044-502E-4EFF-8BE5-E2CD548E24E9}" type="sibTrans" cxnId="{BC73F596-0B26-4E74-9D41-9CF29AF63325}">
      <dgm:prSet/>
      <dgm:spPr/>
      <dgm:t>
        <a:bodyPr/>
        <a:lstStyle/>
        <a:p>
          <a:endParaRPr lang="es-ES"/>
        </a:p>
      </dgm:t>
    </dgm:pt>
    <dgm:pt modelId="{4460DB68-076F-4607-AFF2-250F040136A4}">
      <dgm:prSet phldrT="[Texto]" custT="1"/>
      <dgm:spPr>
        <a:solidFill>
          <a:srgbClr val="E36669"/>
        </a:solidFill>
      </dgm:spPr>
      <dgm:t>
        <a:bodyPr/>
        <a:lstStyle/>
        <a:p>
          <a:r>
            <a:rPr lang="es-ES" sz="1800" dirty="0"/>
            <a:t>Desconfiar de los correos o mensajes de remitentes desconocidos</a:t>
          </a:r>
        </a:p>
      </dgm:t>
    </dgm:pt>
    <dgm:pt modelId="{E9250FEA-540F-4735-92E9-793B9CFC1A91}" type="parTrans" cxnId="{BF825263-A730-4FA6-AF12-6833C43DAAED}">
      <dgm:prSet/>
      <dgm:spPr/>
      <dgm:t>
        <a:bodyPr/>
        <a:lstStyle/>
        <a:p>
          <a:endParaRPr lang="es-ES"/>
        </a:p>
      </dgm:t>
    </dgm:pt>
    <dgm:pt modelId="{632844EB-5652-4081-A970-A1D79EE2FD37}" type="sibTrans" cxnId="{BF825263-A730-4FA6-AF12-6833C43DAAED}">
      <dgm:prSet/>
      <dgm:spPr/>
      <dgm:t>
        <a:bodyPr/>
        <a:lstStyle/>
        <a:p>
          <a:endParaRPr lang="es-ES"/>
        </a:p>
      </dgm:t>
    </dgm:pt>
    <dgm:pt modelId="{5BC9990B-D8D2-422B-A6B3-C33C5135B170}">
      <dgm:prSet phldrT="[Texto]" custT="1"/>
      <dgm:spPr>
        <a:solidFill>
          <a:srgbClr val="E36669"/>
        </a:solidFill>
      </dgm:spPr>
      <dgm:t>
        <a:bodyPr/>
        <a:lstStyle/>
        <a:p>
          <a:r>
            <a:rPr lang="es-ES" sz="1800" dirty="0"/>
            <a:t>No abrir ficheros adjuntos sospechosos </a:t>
          </a:r>
        </a:p>
      </dgm:t>
    </dgm:pt>
    <dgm:pt modelId="{A13FE09B-B954-4BA4-BFA0-1EBDC82F8D19}" type="parTrans" cxnId="{A440D950-77E3-42DE-B95A-B50778AC9F69}">
      <dgm:prSet/>
      <dgm:spPr/>
      <dgm:t>
        <a:bodyPr/>
        <a:lstStyle/>
        <a:p>
          <a:endParaRPr lang="es-ES"/>
        </a:p>
      </dgm:t>
    </dgm:pt>
    <dgm:pt modelId="{9F61EC56-43C8-488A-ABF5-B8CFD414857E}" type="sibTrans" cxnId="{A440D950-77E3-42DE-B95A-B50778AC9F69}">
      <dgm:prSet/>
      <dgm:spPr/>
      <dgm:t>
        <a:bodyPr/>
        <a:lstStyle/>
        <a:p>
          <a:endParaRPr lang="es-ES"/>
        </a:p>
      </dgm:t>
    </dgm:pt>
    <dgm:pt modelId="{904384E5-34E5-473F-9076-F1740F369A2F}">
      <dgm:prSet phldrT="[Texto]" custT="1"/>
      <dgm:spPr>
        <a:solidFill>
          <a:srgbClr val="AA2126"/>
        </a:solidFill>
      </dgm:spPr>
      <dgm:t>
        <a:bodyPr/>
        <a:lstStyle/>
        <a:p>
          <a:r>
            <a:rPr lang="es-ES" sz="1700" dirty="0"/>
            <a:t>Muéstrale como generar contraseñas fuertes y aconséjale que no las comparta con nadie (tan solo con sus padres) </a:t>
          </a:r>
          <a:r>
            <a:rPr lang="es-ES" sz="1800" dirty="0"/>
            <a:t> </a:t>
          </a:r>
        </a:p>
      </dgm:t>
    </dgm:pt>
    <dgm:pt modelId="{2C33BDD5-A5AC-4DC0-A190-95B2AE4357F1}" type="parTrans" cxnId="{9531EFC7-E68E-4320-A945-D9F67FB8AB1C}">
      <dgm:prSet/>
      <dgm:spPr/>
      <dgm:t>
        <a:bodyPr/>
        <a:lstStyle/>
        <a:p>
          <a:endParaRPr lang="es-ES"/>
        </a:p>
      </dgm:t>
    </dgm:pt>
    <dgm:pt modelId="{E1D79683-23E9-4307-9CD3-396724BECC13}" type="sibTrans" cxnId="{9531EFC7-E68E-4320-A945-D9F67FB8AB1C}">
      <dgm:prSet/>
      <dgm:spPr/>
      <dgm:t>
        <a:bodyPr/>
        <a:lstStyle/>
        <a:p>
          <a:endParaRPr lang="es-ES"/>
        </a:p>
      </dgm:t>
    </dgm:pt>
    <dgm:pt modelId="{9D995E2C-0C46-4887-96CC-E3884434703F}" type="pres">
      <dgm:prSet presAssocID="{C167AC0C-7CB7-449F-8FE3-CC26D65501D7}" presName="diagram" presStyleCnt="0">
        <dgm:presLayoutVars>
          <dgm:dir/>
          <dgm:resizeHandles val="exact"/>
        </dgm:presLayoutVars>
      </dgm:prSet>
      <dgm:spPr/>
    </dgm:pt>
    <dgm:pt modelId="{B354DCA5-1247-4190-BE97-13DDF04A8787}" type="pres">
      <dgm:prSet presAssocID="{1D4F8EED-3DA2-4562-A7F9-B2B66E527E75}" presName="node" presStyleLbl="node1" presStyleIdx="0" presStyleCnt="5" custLinFactNeighborY="-43692">
        <dgm:presLayoutVars>
          <dgm:bulletEnabled val="1"/>
        </dgm:presLayoutVars>
      </dgm:prSet>
      <dgm:spPr/>
    </dgm:pt>
    <dgm:pt modelId="{45432FBD-71A8-4F71-8C4C-1B0BAED7E4FE}" type="pres">
      <dgm:prSet presAssocID="{D90F88E7-CDC2-4EEF-83A1-78CD2D27E480}" presName="sibTrans" presStyleCnt="0"/>
      <dgm:spPr/>
    </dgm:pt>
    <dgm:pt modelId="{2E021FC9-ACA1-43B8-BB05-27B53F4A6CCC}" type="pres">
      <dgm:prSet presAssocID="{693E410F-44F5-4F35-A0D4-FD5A46984AF4}" presName="node" presStyleLbl="node1" presStyleIdx="1" presStyleCnt="5" custLinFactNeighborX="654" custLinFactNeighborY="31075">
        <dgm:presLayoutVars>
          <dgm:bulletEnabled val="1"/>
        </dgm:presLayoutVars>
      </dgm:prSet>
      <dgm:spPr/>
    </dgm:pt>
    <dgm:pt modelId="{C77BB25C-94A8-4788-8FBC-D892282DB879}" type="pres">
      <dgm:prSet presAssocID="{000D0044-502E-4EFF-8BE5-E2CD548E24E9}" presName="sibTrans" presStyleCnt="0"/>
      <dgm:spPr/>
    </dgm:pt>
    <dgm:pt modelId="{79A486FB-5814-43E1-A23A-6B2CE931DD6F}" type="pres">
      <dgm:prSet presAssocID="{4460DB68-076F-4607-AFF2-250F040136A4}" presName="node" presStyleLbl="node1" presStyleIdx="2" presStyleCnt="5" custLinFactNeighborX="-1682" custLinFactNeighborY="-48676">
        <dgm:presLayoutVars>
          <dgm:bulletEnabled val="1"/>
        </dgm:presLayoutVars>
      </dgm:prSet>
      <dgm:spPr/>
    </dgm:pt>
    <dgm:pt modelId="{42C8BEBC-071D-4BBF-857A-E40D0F339E78}" type="pres">
      <dgm:prSet presAssocID="{632844EB-5652-4081-A970-A1D79EE2FD37}" presName="sibTrans" presStyleCnt="0"/>
      <dgm:spPr/>
    </dgm:pt>
    <dgm:pt modelId="{EDF1DFA3-C643-428F-8EB7-55FFB29EB1EB}" type="pres">
      <dgm:prSet presAssocID="{5BC9990B-D8D2-422B-A6B3-C33C5135B170}" presName="node" presStyleLbl="node1" presStyleIdx="3" presStyleCnt="5" custLinFactNeighborX="-37056" custLinFactNeighborY="29050">
        <dgm:presLayoutVars>
          <dgm:bulletEnabled val="1"/>
        </dgm:presLayoutVars>
      </dgm:prSet>
      <dgm:spPr/>
    </dgm:pt>
    <dgm:pt modelId="{C801AD03-623E-4EA9-A59E-50C556485A1C}" type="pres">
      <dgm:prSet presAssocID="{9F61EC56-43C8-488A-ABF5-B8CFD414857E}" presName="sibTrans" presStyleCnt="0"/>
      <dgm:spPr/>
    </dgm:pt>
    <dgm:pt modelId="{38A8226B-FF4D-469C-B218-B59A0B49AE10}" type="pres">
      <dgm:prSet presAssocID="{904384E5-34E5-473F-9076-F1740F369A2F}" presName="node" presStyleLbl="node1" presStyleIdx="4" presStyleCnt="5" custLinFactNeighborX="38365" custLinFactNeighborY="34034">
        <dgm:presLayoutVars>
          <dgm:bulletEnabled val="1"/>
        </dgm:presLayoutVars>
      </dgm:prSet>
      <dgm:spPr/>
    </dgm:pt>
  </dgm:ptLst>
  <dgm:cxnLst>
    <dgm:cxn modelId="{5E98440B-FDF6-45C8-9DE2-10AD6795D3AB}" type="presOf" srcId="{1D4F8EED-3DA2-4562-A7F9-B2B66E527E75}" destId="{B354DCA5-1247-4190-BE97-13DDF04A8787}" srcOrd="0" destOrd="0" presId="urn:microsoft.com/office/officeart/2005/8/layout/default"/>
    <dgm:cxn modelId="{5D883A17-EB26-43F1-8681-5128FB01E87A}" type="presOf" srcId="{C167AC0C-7CB7-449F-8FE3-CC26D65501D7}" destId="{9D995E2C-0C46-4887-96CC-E3884434703F}" srcOrd="0" destOrd="0" presId="urn:microsoft.com/office/officeart/2005/8/layout/default"/>
    <dgm:cxn modelId="{CE182635-1C9D-497B-8BB4-0CBF50B48AC3}" type="presOf" srcId="{4460DB68-076F-4607-AFF2-250F040136A4}" destId="{79A486FB-5814-43E1-A23A-6B2CE931DD6F}" srcOrd="0" destOrd="0" presId="urn:microsoft.com/office/officeart/2005/8/layout/default"/>
    <dgm:cxn modelId="{4FC39142-B9B9-43FD-B971-A1892A51707B}" type="presOf" srcId="{904384E5-34E5-473F-9076-F1740F369A2F}" destId="{38A8226B-FF4D-469C-B218-B59A0B49AE10}" srcOrd="0" destOrd="0" presId="urn:microsoft.com/office/officeart/2005/8/layout/default"/>
    <dgm:cxn modelId="{BF825263-A730-4FA6-AF12-6833C43DAAED}" srcId="{C167AC0C-7CB7-449F-8FE3-CC26D65501D7}" destId="{4460DB68-076F-4607-AFF2-250F040136A4}" srcOrd="2" destOrd="0" parTransId="{E9250FEA-540F-4735-92E9-793B9CFC1A91}" sibTransId="{632844EB-5652-4081-A970-A1D79EE2FD37}"/>
    <dgm:cxn modelId="{1B7A964E-8D7D-424C-BB4B-19650170AB45}" srcId="{C167AC0C-7CB7-449F-8FE3-CC26D65501D7}" destId="{1D4F8EED-3DA2-4562-A7F9-B2B66E527E75}" srcOrd="0" destOrd="0" parTransId="{E8B7D7D4-FD71-4195-843E-C60D3442DFA1}" sibTransId="{D90F88E7-CDC2-4EEF-83A1-78CD2D27E480}"/>
    <dgm:cxn modelId="{A440D950-77E3-42DE-B95A-B50778AC9F69}" srcId="{C167AC0C-7CB7-449F-8FE3-CC26D65501D7}" destId="{5BC9990B-D8D2-422B-A6B3-C33C5135B170}" srcOrd="3" destOrd="0" parTransId="{A13FE09B-B954-4BA4-BFA0-1EBDC82F8D19}" sibTransId="{9F61EC56-43C8-488A-ABF5-B8CFD414857E}"/>
    <dgm:cxn modelId="{BC73F596-0B26-4E74-9D41-9CF29AF63325}" srcId="{C167AC0C-7CB7-449F-8FE3-CC26D65501D7}" destId="{693E410F-44F5-4F35-A0D4-FD5A46984AF4}" srcOrd="1" destOrd="0" parTransId="{4DA2B678-29DF-4CCA-BC4C-B4467B1610FB}" sibTransId="{000D0044-502E-4EFF-8BE5-E2CD548E24E9}"/>
    <dgm:cxn modelId="{9C2F50A0-A4EB-4A58-AD26-A6336E13B890}" type="presOf" srcId="{5BC9990B-D8D2-422B-A6B3-C33C5135B170}" destId="{EDF1DFA3-C643-428F-8EB7-55FFB29EB1EB}" srcOrd="0" destOrd="0" presId="urn:microsoft.com/office/officeart/2005/8/layout/default"/>
    <dgm:cxn modelId="{9531EFC7-E68E-4320-A945-D9F67FB8AB1C}" srcId="{C167AC0C-7CB7-449F-8FE3-CC26D65501D7}" destId="{904384E5-34E5-473F-9076-F1740F369A2F}" srcOrd="4" destOrd="0" parTransId="{2C33BDD5-A5AC-4DC0-A190-95B2AE4357F1}" sibTransId="{E1D79683-23E9-4307-9CD3-396724BECC13}"/>
    <dgm:cxn modelId="{0A932DFA-6279-447E-88D1-20E4AD7C7C7C}" type="presOf" srcId="{693E410F-44F5-4F35-A0D4-FD5A46984AF4}" destId="{2E021FC9-ACA1-43B8-BB05-27B53F4A6CCC}" srcOrd="0" destOrd="0" presId="urn:microsoft.com/office/officeart/2005/8/layout/default"/>
    <dgm:cxn modelId="{B5477692-0490-41EC-A378-B1ADC4393194}" type="presParOf" srcId="{9D995E2C-0C46-4887-96CC-E3884434703F}" destId="{B354DCA5-1247-4190-BE97-13DDF04A8787}" srcOrd="0" destOrd="0" presId="urn:microsoft.com/office/officeart/2005/8/layout/default"/>
    <dgm:cxn modelId="{8B8EC0CA-E5E7-439A-A8B1-7FDCD4E1DCA7}" type="presParOf" srcId="{9D995E2C-0C46-4887-96CC-E3884434703F}" destId="{45432FBD-71A8-4F71-8C4C-1B0BAED7E4FE}" srcOrd="1" destOrd="0" presId="urn:microsoft.com/office/officeart/2005/8/layout/default"/>
    <dgm:cxn modelId="{46BFF197-F135-4158-A52A-A762C01B9194}" type="presParOf" srcId="{9D995E2C-0C46-4887-96CC-E3884434703F}" destId="{2E021FC9-ACA1-43B8-BB05-27B53F4A6CCC}" srcOrd="2" destOrd="0" presId="urn:microsoft.com/office/officeart/2005/8/layout/default"/>
    <dgm:cxn modelId="{DF1D9198-280E-4937-99DC-694FD0A081BC}" type="presParOf" srcId="{9D995E2C-0C46-4887-96CC-E3884434703F}" destId="{C77BB25C-94A8-4788-8FBC-D892282DB879}" srcOrd="3" destOrd="0" presId="urn:microsoft.com/office/officeart/2005/8/layout/default"/>
    <dgm:cxn modelId="{2E5C873E-F6A5-4256-900F-50561914EAFA}" type="presParOf" srcId="{9D995E2C-0C46-4887-96CC-E3884434703F}" destId="{79A486FB-5814-43E1-A23A-6B2CE931DD6F}" srcOrd="4" destOrd="0" presId="urn:microsoft.com/office/officeart/2005/8/layout/default"/>
    <dgm:cxn modelId="{F0B2288D-AA17-43D5-982B-6A230D5F5ECD}" type="presParOf" srcId="{9D995E2C-0C46-4887-96CC-E3884434703F}" destId="{42C8BEBC-071D-4BBF-857A-E40D0F339E78}" srcOrd="5" destOrd="0" presId="urn:microsoft.com/office/officeart/2005/8/layout/default"/>
    <dgm:cxn modelId="{DF22964F-FC62-43A8-87DB-ED78A616ACD0}" type="presParOf" srcId="{9D995E2C-0C46-4887-96CC-E3884434703F}" destId="{EDF1DFA3-C643-428F-8EB7-55FFB29EB1EB}" srcOrd="6" destOrd="0" presId="urn:microsoft.com/office/officeart/2005/8/layout/default"/>
    <dgm:cxn modelId="{274740D8-4D8A-42FE-BAC2-8D92D8261336}" type="presParOf" srcId="{9D995E2C-0C46-4887-96CC-E3884434703F}" destId="{C801AD03-623E-4EA9-A59E-50C556485A1C}" srcOrd="7" destOrd="0" presId="urn:microsoft.com/office/officeart/2005/8/layout/default"/>
    <dgm:cxn modelId="{D7BB6640-DA93-4FC1-94B4-77563599FCB2}" type="presParOf" srcId="{9D995E2C-0C46-4887-96CC-E3884434703F}" destId="{38A8226B-FF4D-469C-B218-B59A0B49AE10}" srcOrd="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C13DA6-F34E-4D6A-9D99-39A406F8D5BE}">
      <dsp:nvSpPr>
        <dsp:cNvPr id="0" name=""/>
        <dsp:cNvSpPr/>
      </dsp:nvSpPr>
      <dsp:spPr>
        <a:xfrm>
          <a:off x="2228" y="500359"/>
          <a:ext cx="1768258" cy="555071"/>
        </a:xfrm>
        <a:prstGeom prst="roundRect">
          <a:avLst>
            <a:gd name="adj" fmla="val 10000"/>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s-ES" sz="2000" kern="1200" dirty="0">
              <a:solidFill>
                <a:schemeClr val="tx1">
                  <a:lumMod val="65000"/>
                  <a:lumOff val="35000"/>
                </a:schemeClr>
              </a:solidFill>
            </a:rPr>
            <a:t>Acompañar</a:t>
          </a:r>
        </a:p>
      </dsp:txBody>
      <dsp:txXfrm>
        <a:off x="18485" y="516616"/>
        <a:ext cx="1735744" cy="522557"/>
      </dsp:txXfrm>
    </dsp:sp>
    <dsp:sp modelId="{5545E0CC-7E3E-4709-BA07-656E562CD415}">
      <dsp:nvSpPr>
        <dsp:cNvPr id="0" name=""/>
        <dsp:cNvSpPr/>
      </dsp:nvSpPr>
      <dsp:spPr>
        <a:xfrm>
          <a:off x="1947312" y="500359"/>
          <a:ext cx="1768258" cy="1434600"/>
        </a:xfrm>
        <a:prstGeom prst="roundRect">
          <a:avLst>
            <a:gd name="adj" fmla="val 10000"/>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s-ES" sz="2000" kern="1200" dirty="0">
              <a:solidFill>
                <a:schemeClr val="tx1">
                  <a:lumMod val="65000"/>
                  <a:lumOff val="35000"/>
                </a:schemeClr>
              </a:solidFill>
            </a:rPr>
            <a:t>Educar en el uso seguro y responsable</a:t>
          </a:r>
        </a:p>
      </dsp:txBody>
      <dsp:txXfrm>
        <a:off x="1989330" y="542377"/>
        <a:ext cx="1684222" cy="1350564"/>
      </dsp:txXfrm>
    </dsp:sp>
    <dsp:sp modelId="{E61F1F12-8614-4F5F-9159-47D70370D400}">
      <dsp:nvSpPr>
        <dsp:cNvPr id="0" name=""/>
        <dsp:cNvSpPr/>
      </dsp:nvSpPr>
      <dsp:spPr>
        <a:xfrm>
          <a:off x="3892396" y="500359"/>
          <a:ext cx="1768258" cy="1265740"/>
        </a:xfrm>
        <a:prstGeom prst="roundRect">
          <a:avLst>
            <a:gd name="adj" fmla="val 10000"/>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s-ES" sz="2000" kern="1200" dirty="0">
              <a:solidFill>
                <a:schemeClr val="tx1">
                  <a:lumMod val="65000"/>
                  <a:lumOff val="35000"/>
                </a:schemeClr>
              </a:solidFill>
            </a:rPr>
            <a:t>Velar. Reducir riesgos</a:t>
          </a:r>
        </a:p>
      </dsp:txBody>
      <dsp:txXfrm>
        <a:off x="3929468" y="537431"/>
        <a:ext cx="1694114" cy="1191596"/>
      </dsp:txXfrm>
    </dsp:sp>
    <dsp:sp modelId="{C1F067E8-DF96-4DC8-9A47-32FD16DEFC52}">
      <dsp:nvSpPr>
        <dsp:cNvPr id="0" name=""/>
        <dsp:cNvSpPr/>
      </dsp:nvSpPr>
      <dsp:spPr>
        <a:xfrm>
          <a:off x="5837480" y="500359"/>
          <a:ext cx="1768258" cy="913928"/>
        </a:xfrm>
        <a:prstGeom prst="roundRect">
          <a:avLst>
            <a:gd name="adj" fmla="val 10000"/>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s-ES" sz="2000" kern="1200" dirty="0">
              <a:solidFill>
                <a:schemeClr val="tx1">
                  <a:lumMod val="65000"/>
                  <a:lumOff val="35000"/>
                </a:schemeClr>
              </a:solidFill>
            </a:rPr>
            <a:t>Ofrecer soluciones </a:t>
          </a:r>
        </a:p>
      </dsp:txBody>
      <dsp:txXfrm>
        <a:off x="5864248" y="527127"/>
        <a:ext cx="1714722" cy="860392"/>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5E0872-C7C0-4BF5-96D0-0E11283F003A}">
      <dsp:nvSpPr>
        <dsp:cNvPr id="0" name=""/>
        <dsp:cNvSpPr/>
      </dsp:nvSpPr>
      <dsp:spPr>
        <a:xfrm>
          <a:off x="170341" y="373475"/>
          <a:ext cx="2632792" cy="1579675"/>
        </a:xfrm>
        <a:prstGeom prst="rect">
          <a:avLst/>
        </a:prstGeom>
        <a:solidFill>
          <a:srgbClr val="E36669"/>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ES" sz="1800" kern="1200" dirty="0"/>
            <a:t>Marcarse un horario de uso cuando usa internet como herramienta de ocio</a:t>
          </a:r>
        </a:p>
      </dsp:txBody>
      <dsp:txXfrm>
        <a:off x="170341" y="373475"/>
        <a:ext cx="2632792" cy="1579675"/>
      </dsp:txXfrm>
    </dsp:sp>
    <dsp:sp modelId="{EC832CF9-57EA-4378-87D4-1BC1368D199B}">
      <dsp:nvSpPr>
        <dsp:cNvPr id="0" name=""/>
        <dsp:cNvSpPr/>
      </dsp:nvSpPr>
      <dsp:spPr>
        <a:xfrm>
          <a:off x="2911815" y="373475"/>
          <a:ext cx="2632792" cy="1579675"/>
        </a:xfrm>
        <a:prstGeom prst="rect">
          <a:avLst/>
        </a:prstGeom>
        <a:solidFill>
          <a:srgbClr val="DC474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ES" sz="1800" kern="1200" dirty="0"/>
            <a:t>Respetar los horarios</a:t>
          </a:r>
        </a:p>
      </dsp:txBody>
      <dsp:txXfrm>
        <a:off x="2911815" y="373475"/>
        <a:ext cx="2632792" cy="1579675"/>
      </dsp:txXfrm>
    </dsp:sp>
    <dsp:sp modelId="{2EDC6B33-E852-49AB-8744-C5AE6824A8FD}">
      <dsp:nvSpPr>
        <dsp:cNvPr id="0" name=""/>
        <dsp:cNvSpPr/>
      </dsp:nvSpPr>
      <dsp:spPr>
        <a:xfrm>
          <a:off x="2906655" y="2020729"/>
          <a:ext cx="2632792" cy="1579675"/>
        </a:xfrm>
        <a:prstGeom prst="rect">
          <a:avLst/>
        </a:prstGeom>
        <a:solidFill>
          <a:srgbClr val="E36669"/>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ES" sz="1800" kern="1200" dirty="0"/>
            <a:t>Buscar otras actividades alternativas</a:t>
          </a:r>
        </a:p>
      </dsp:txBody>
      <dsp:txXfrm>
        <a:off x="2906655" y="2020729"/>
        <a:ext cx="2632792" cy="1579675"/>
      </dsp:txXfrm>
    </dsp:sp>
    <dsp:sp modelId="{F8D2F883-ACCE-4585-9404-2DC247481A79}">
      <dsp:nvSpPr>
        <dsp:cNvPr id="0" name=""/>
        <dsp:cNvSpPr/>
      </dsp:nvSpPr>
      <dsp:spPr>
        <a:xfrm>
          <a:off x="170354" y="2017998"/>
          <a:ext cx="2632792" cy="1579675"/>
        </a:xfrm>
        <a:prstGeom prst="rect">
          <a:avLst/>
        </a:prstGeom>
        <a:solidFill>
          <a:srgbClr val="DC474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ES" sz="1800" kern="1200" dirty="0"/>
            <a:t>Cuidar las relaciones sociales también en persona</a:t>
          </a:r>
        </a:p>
      </dsp:txBody>
      <dsp:txXfrm>
        <a:off x="170354" y="2017998"/>
        <a:ext cx="2632792" cy="1579675"/>
      </dsp:txXfrm>
    </dsp:sp>
    <dsp:sp modelId="{623AA8F6-AE24-4943-9622-5D1C3274C1FB}">
      <dsp:nvSpPr>
        <dsp:cNvPr id="0" name=""/>
        <dsp:cNvSpPr/>
      </dsp:nvSpPr>
      <dsp:spPr>
        <a:xfrm>
          <a:off x="4104457" y="3136495"/>
          <a:ext cx="4165788" cy="1588853"/>
        </a:xfrm>
        <a:prstGeom prst="rect">
          <a:avLst/>
        </a:prstGeom>
        <a:solidFill>
          <a:srgbClr val="AA212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ES" sz="1800" kern="1200" dirty="0"/>
            <a:t>Y recuerda, si creemos que nuestro hijo sufre adicción:</a:t>
          </a:r>
        </a:p>
        <a:p>
          <a:pPr marL="0" lvl="0" indent="0" algn="ctr" defTabSz="800100">
            <a:lnSpc>
              <a:spcPct val="90000"/>
            </a:lnSpc>
            <a:spcBef>
              <a:spcPct val="0"/>
            </a:spcBef>
            <a:spcAft>
              <a:spcPct val="35000"/>
            </a:spcAft>
            <a:buNone/>
          </a:pPr>
          <a:r>
            <a:rPr lang="es-ES" sz="1800" kern="1200" dirty="0"/>
            <a:t>Ofrécele apoyo y comprensión</a:t>
          </a:r>
        </a:p>
        <a:p>
          <a:pPr marL="0" lvl="0" indent="0" algn="ctr" defTabSz="800100">
            <a:lnSpc>
              <a:spcPct val="90000"/>
            </a:lnSpc>
            <a:spcBef>
              <a:spcPct val="0"/>
            </a:spcBef>
            <a:spcAft>
              <a:spcPct val="35000"/>
            </a:spcAft>
            <a:buNone/>
          </a:pPr>
          <a:r>
            <a:rPr lang="es-ES" sz="1800" kern="1200" dirty="0"/>
            <a:t>Busca ayuda de un especialista</a:t>
          </a:r>
        </a:p>
      </dsp:txBody>
      <dsp:txXfrm>
        <a:off x="4104457" y="3136495"/>
        <a:ext cx="4165788" cy="1588853"/>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F4D4B7-459F-461A-9DD0-05528C50D9A9}">
      <dsp:nvSpPr>
        <dsp:cNvPr id="0" name=""/>
        <dsp:cNvSpPr/>
      </dsp:nvSpPr>
      <dsp:spPr>
        <a:xfrm>
          <a:off x="0" y="1021294"/>
          <a:ext cx="5410944" cy="453600"/>
        </a:xfrm>
        <a:prstGeom prst="rect">
          <a:avLst/>
        </a:prstGeom>
        <a:solidFill>
          <a:schemeClr val="lt1">
            <a:alpha val="90000"/>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dsp:style>
    </dsp:sp>
    <dsp:sp modelId="{D9B63E55-548F-4DDF-A1E5-151A68961746}">
      <dsp:nvSpPr>
        <dsp:cNvPr id="0" name=""/>
        <dsp:cNvSpPr/>
      </dsp:nvSpPr>
      <dsp:spPr>
        <a:xfrm>
          <a:off x="270547" y="755614"/>
          <a:ext cx="3787660" cy="53136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3165" tIns="0" rIns="143165" bIns="0" numCol="1" spcCol="1270" anchor="ctr" anchorCtr="0">
          <a:noAutofit/>
        </a:bodyPr>
        <a:lstStyle/>
        <a:p>
          <a:pPr marL="0" lvl="0" indent="0" algn="l" defTabSz="800100">
            <a:lnSpc>
              <a:spcPct val="90000"/>
            </a:lnSpc>
            <a:spcBef>
              <a:spcPct val="0"/>
            </a:spcBef>
            <a:spcAft>
              <a:spcPct val="35000"/>
            </a:spcAft>
            <a:buNone/>
          </a:pPr>
          <a:r>
            <a:rPr lang="es-ES" sz="1800" kern="1200" dirty="0"/>
            <a:t>Escucha y dialoga sobre lo sucedido</a:t>
          </a:r>
        </a:p>
      </dsp:txBody>
      <dsp:txXfrm>
        <a:off x="296486" y="781553"/>
        <a:ext cx="3735782" cy="479482"/>
      </dsp:txXfrm>
    </dsp:sp>
    <dsp:sp modelId="{9184BC47-CF22-472D-8580-1A5B6BE7129D}">
      <dsp:nvSpPr>
        <dsp:cNvPr id="0" name=""/>
        <dsp:cNvSpPr/>
      </dsp:nvSpPr>
      <dsp:spPr>
        <a:xfrm>
          <a:off x="0" y="1837774"/>
          <a:ext cx="5410944" cy="453600"/>
        </a:xfrm>
        <a:prstGeom prst="rect">
          <a:avLst/>
        </a:prstGeom>
        <a:solidFill>
          <a:schemeClr val="lt1">
            <a:alpha val="90000"/>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dsp:style>
    </dsp:sp>
    <dsp:sp modelId="{B64425CD-F081-4326-B92D-F16C1DEE3F69}">
      <dsp:nvSpPr>
        <dsp:cNvPr id="0" name=""/>
        <dsp:cNvSpPr/>
      </dsp:nvSpPr>
      <dsp:spPr>
        <a:xfrm>
          <a:off x="270547" y="1572095"/>
          <a:ext cx="3787660" cy="53136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3165" tIns="0" rIns="143165" bIns="0" numCol="1" spcCol="1270" anchor="ctr" anchorCtr="0">
          <a:noAutofit/>
        </a:bodyPr>
        <a:lstStyle/>
        <a:p>
          <a:pPr marL="0" lvl="0" indent="0" algn="l" defTabSz="800100">
            <a:lnSpc>
              <a:spcPct val="90000"/>
            </a:lnSpc>
            <a:spcBef>
              <a:spcPct val="0"/>
            </a:spcBef>
            <a:spcAft>
              <a:spcPct val="35000"/>
            </a:spcAft>
            <a:buNone/>
          </a:pPr>
          <a:r>
            <a:rPr lang="es-ES" sz="1800" kern="1200" dirty="0"/>
            <a:t>Refuerza su autoestima. No le culpes</a:t>
          </a:r>
        </a:p>
      </dsp:txBody>
      <dsp:txXfrm>
        <a:off x="296486" y="1598034"/>
        <a:ext cx="3735782" cy="479482"/>
      </dsp:txXfrm>
    </dsp:sp>
    <dsp:sp modelId="{0BA9438C-98ED-463E-BC6C-CE33B8E1775D}">
      <dsp:nvSpPr>
        <dsp:cNvPr id="0" name=""/>
        <dsp:cNvSpPr/>
      </dsp:nvSpPr>
      <dsp:spPr>
        <a:xfrm>
          <a:off x="0" y="2654255"/>
          <a:ext cx="5410944" cy="453600"/>
        </a:xfrm>
        <a:prstGeom prst="rect">
          <a:avLst/>
        </a:prstGeom>
        <a:solidFill>
          <a:schemeClr val="lt1">
            <a:alpha val="90000"/>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dsp:style>
    </dsp:sp>
    <dsp:sp modelId="{055765DD-FD07-405E-93A4-7626738B8897}">
      <dsp:nvSpPr>
        <dsp:cNvPr id="0" name=""/>
        <dsp:cNvSpPr/>
      </dsp:nvSpPr>
      <dsp:spPr>
        <a:xfrm>
          <a:off x="270547" y="2388575"/>
          <a:ext cx="3787660" cy="53136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3165" tIns="0" rIns="143165" bIns="0" numCol="1" spcCol="1270" anchor="ctr" anchorCtr="0">
          <a:noAutofit/>
        </a:bodyPr>
        <a:lstStyle/>
        <a:p>
          <a:pPr marL="0" lvl="0" indent="0" algn="l" defTabSz="800100">
            <a:lnSpc>
              <a:spcPct val="90000"/>
            </a:lnSpc>
            <a:spcBef>
              <a:spcPct val="0"/>
            </a:spcBef>
            <a:spcAft>
              <a:spcPct val="35000"/>
            </a:spcAft>
            <a:buNone/>
          </a:pPr>
          <a:r>
            <a:rPr lang="es-ES" sz="1800" kern="1200" dirty="0"/>
            <a:t>Actúa. Traza un plan</a:t>
          </a:r>
        </a:p>
      </dsp:txBody>
      <dsp:txXfrm>
        <a:off x="296486" y="2414514"/>
        <a:ext cx="3735782" cy="479482"/>
      </dsp:txXfrm>
    </dsp:sp>
    <dsp:sp modelId="{0D002160-7656-4478-84F4-7AF15A153E0B}">
      <dsp:nvSpPr>
        <dsp:cNvPr id="0" name=""/>
        <dsp:cNvSpPr/>
      </dsp:nvSpPr>
      <dsp:spPr>
        <a:xfrm>
          <a:off x="0" y="3470735"/>
          <a:ext cx="5410944" cy="453600"/>
        </a:xfrm>
        <a:prstGeom prst="rect">
          <a:avLst/>
        </a:prstGeom>
        <a:solidFill>
          <a:schemeClr val="lt1">
            <a:alpha val="90000"/>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dsp:style>
    </dsp:sp>
    <dsp:sp modelId="{5FD9AF69-661F-41AB-BEB9-25202EC655C9}">
      <dsp:nvSpPr>
        <dsp:cNvPr id="0" name=""/>
        <dsp:cNvSpPr/>
      </dsp:nvSpPr>
      <dsp:spPr>
        <a:xfrm>
          <a:off x="270547" y="3205055"/>
          <a:ext cx="3787660" cy="53136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3165" tIns="0" rIns="143165" bIns="0" numCol="1" spcCol="1270" anchor="ctr" anchorCtr="0">
          <a:noAutofit/>
        </a:bodyPr>
        <a:lstStyle/>
        <a:p>
          <a:pPr marL="0" lvl="0" indent="0" algn="l" defTabSz="800100">
            <a:lnSpc>
              <a:spcPct val="90000"/>
            </a:lnSpc>
            <a:spcBef>
              <a:spcPct val="0"/>
            </a:spcBef>
            <a:spcAft>
              <a:spcPct val="35000"/>
            </a:spcAft>
            <a:buNone/>
          </a:pPr>
          <a:r>
            <a:rPr lang="es-ES" sz="1800" kern="1200" dirty="0"/>
            <a:t>Comunícate con el centro educativo</a:t>
          </a:r>
        </a:p>
      </dsp:txBody>
      <dsp:txXfrm>
        <a:off x="296486" y="3230994"/>
        <a:ext cx="3735782" cy="479482"/>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F4D4B7-459F-461A-9DD0-05528C50D9A9}">
      <dsp:nvSpPr>
        <dsp:cNvPr id="0" name=""/>
        <dsp:cNvSpPr/>
      </dsp:nvSpPr>
      <dsp:spPr>
        <a:xfrm>
          <a:off x="0" y="415994"/>
          <a:ext cx="3888432" cy="655200"/>
        </a:xfrm>
        <a:prstGeom prst="rect">
          <a:avLst/>
        </a:prstGeom>
        <a:solidFill>
          <a:srgbClr val="D12B31"/>
        </a:solidFill>
        <a:ln w="25400" cap="flat" cmpd="sng" algn="ctr">
          <a:noFill/>
          <a:prstDash val="solid"/>
        </a:ln>
        <a:effectLst/>
      </dsp:spPr>
      <dsp:style>
        <a:lnRef idx="2">
          <a:scrgbClr r="0" g="0" b="0"/>
        </a:lnRef>
        <a:fillRef idx="1">
          <a:scrgbClr r="0" g="0" b="0"/>
        </a:fillRef>
        <a:effectRef idx="0">
          <a:scrgbClr r="0" g="0" b="0"/>
        </a:effectRef>
        <a:fontRef idx="minor"/>
      </dsp:style>
    </dsp:sp>
    <dsp:sp modelId="{D9B63E55-548F-4DDF-A1E5-151A68961746}">
      <dsp:nvSpPr>
        <dsp:cNvPr id="0" name=""/>
        <dsp:cNvSpPr/>
      </dsp:nvSpPr>
      <dsp:spPr>
        <a:xfrm>
          <a:off x="194421" y="2667"/>
          <a:ext cx="2721902" cy="767520"/>
        </a:xfrm>
        <a:prstGeom prst="round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81" tIns="0" rIns="102881" bIns="0" numCol="1" spcCol="1270" anchor="ctr" anchorCtr="0">
          <a:noAutofit/>
        </a:bodyPr>
        <a:lstStyle/>
        <a:p>
          <a:pPr marL="0" lvl="0" indent="0" algn="l" defTabSz="711200">
            <a:lnSpc>
              <a:spcPct val="90000"/>
            </a:lnSpc>
            <a:spcBef>
              <a:spcPct val="0"/>
            </a:spcBef>
            <a:spcAft>
              <a:spcPct val="35000"/>
            </a:spcAft>
            <a:buNone/>
          </a:pPr>
          <a:r>
            <a:rPr lang="es-ES" sz="1600" kern="1200" dirty="0">
              <a:solidFill>
                <a:schemeClr val="tx1">
                  <a:lumMod val="65000"/>
                  <a:lumOff val="35000"/>
                </a:schemeClr>
              </a:solidFill>
            </a:rPr>
            <a:t>Si afecta a su salud, informa al pediatra </a:t>
          </a:r>
        </a:p>
      </dsp:txBody>
      <dsp:txXfrm>
        <a:off x="231888" y="40134"/>
        <a:ext cx="2646968" cy="692586"/>
      </dsp:txXfrm>
    </dsp:sp>
    <dsp:sp modelId="{9184BC47-CF22-472D-8580-1A5B6BE7129D}">
      <dsp:nvSpPr>
        <dsp:cNvPr id="0" name=""/>
        <dsp:cNvSpPr/>
      </dsp:nvSpPr>
      <dsp:spPr>
        <a:xfrm>
          <a:off x="0" y="1565787"/>
          <a:ext cx="3888432" cy="655200"/>
        </a:xfrm>
        <a:prstGeom prst="rect">
          <a:avLst/>
        </a:prstGeom>
        <a:solidFill>
          <a:srgbClr val="D12B31">
            <a:alpha val="90000"/>
          </a:srgbClr>
        </a:solidFill>
        <a:ln w="25400" cap="flat" cmpd="sng" algn="ctr">
          <a:noFill/>
          <a:prstDash val="solid"/>
        </a:ln>
        <a:effectLst/>
      </dsp:spPr>
      <dsp:style>
        <a:lnRef idx="2">
          <a:scrgbClr r="0" g="0" b="0"/>
        </a:lnRef>
        <a:fillRef idx="1">
          <a:scrgbClr r="0" g="0" b="0"/>
        </a:fillRef>
        <a:effectRef idx="0">
          <a:scrgbClr r="0" g="0" b="0"/>
        </a:effectRef>
        <a:fontRef idx="minor"/>
      </dsp:style>
    </dsp:sp>
    <dsp:sp modelId="{B64425CD-F081-4326-B92D-F16C1DEE3F69}">
      <dsp:nvSpPr>
        <dsp:cNvPr id="0" name=""/>
        <dsp:cNvSpPr/>
      </dsp:nvSpPr>
      <dsp:spPr>
        <a:xfrm>
          <a:off x="194421" y="1182027"/>
          <a:ext cx="2721902" cy="767520"/>
        </a:xfrm>
        <a:prstGeom prst="round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81" tIns="0" rIns="102881" bIns="0" numCol="1" spcCol="1270" anchor="ctr" anchorCtr="0">
          <a:noAutofit/>
        </a:bodyPr>
        <a:lstStyle/>
        <a:p>
          <a:pPr marL="0" lvl="0" indent="0" algn="l" defTabSz="711200">
            <a:lnSpc>
              <a:spcPct val="90000"/>
            </a:lnSpc>
            <a:spcBef>
              <a:spcPct val="0"/>
            </a:spcBef>
            <a:spcAft>
              <a:spcPct val="35000"/>
            </a:spcAft>
            <a:buNone/>
          </a:pPr>
          <a:r>
            <a:rPr lang="es-ES" sz="1600" kern="1200" dirty="0">
              <a:solidFill>
                <a:schemeClr val="tx1">
                  <a:lumMod val="65000"/>
                  <a:lumOff val="35000"/>
                </a:schemeClr>
              </a:solidFill>
            </a:rPr>
            <a:t>Aconséjale sobre cómo actuar en futuras ocasiones</a:t>
          </a:r>
        </a:p>
      </dsp:txBody>
      <dsp:txXfrm>
        <a:off x="231888" y="1219494"/>
        <a:ext cx="2646968" cy="692586"/>
      </dsp:txXfrm>
    </dsp:sp>
    <dsp:sp modelId="{0BA9438C-98ED-463E-BC6C-CE33B8E1775D}">
      <dsp:nvSpPr>
        <dsp:cNvPr id="0" name=""/>
        <dsp:cNvSpPr/>
      </dsp:nvSpPr>
      <dsp:spPr>
        <a:xfrm>
          <a:off x="0" y="2745147"/>
          <a:ext cx="3888432" cy="655200"/>
        </a:xfrm>
        <a:prstGeom prst="rect">
          <a:avLst/>
        </a:prstGeom>
        <a:solidFill>
          <a:srgbClr val="D12B31">
            <a:alpha val="90000"/>
          </a:srgbClr>
        </a:solidFill>
        <a:ln w="25400" cap="flat" cmpd="sng" algn="ctr">
          <a:noFill/>
          <a:prstDash val="solid"/>
        </a:ln>
        <a:effectLst/>
      </dsp:spPr>
      <dsp:style>
        <a:lnRef idx="2">
          <a:scrgbClr r="0" g="0" b="0"/>
        </a:lnRef>
        <a:fillRef idx="1">
          <a:scrgbClr r="0" g="0" b="0"/>
        </a:fillRef>
        <a:effectRef idx="0">
          <a:scrgbClr r="0" g="0" b="0"/>
        </a:effectRef>
        <a:fontRef idx="minor"/>
      </dsp:style>
    </dsp:sp>
    <dsp:sp modelId="{055765DD-FD07-405E-93A4-7626738B8897}">
      <dsp:nvSpPr>
        <dsp:cNvPr id="0" name=""/>
        <dsp:cNvSpPr/>
      </dsp:nvSpPr>
      <dsp:spPr>
        <a:xfrm>
          <a:off x="194421" y="2361387"/>
          <a:ext cx="2721902" cy="767520"/>
        </a:xfrm>
        <a:prstGeom prst="round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81" tIns="0" rIns="102881" bIns="0" numCol="1" spcCol="1270" anchor="ctr" anchorCtr="0">
          <a:noAutofit/>
        </a:bodyPr>
        <a:lstStyle/>
        <a:p>
          <a:pPr marL="0" lvl="0" indent="0" algn="l" defTabSz="711200">
            <a:lnSpc>
              <a:spcPct val="90000"/>
            </a:lnSpc>
            <a:spcBef>
              <a:spcPct val="0"/>
            </a:spcBef>
            <a:spcAft>
              <a:spcPct val="35000"/>
            </a:spcAft>
            <a:buNone/>
          </a:pPr>
          <a:r>
            <a:rPr lang="es-ES" sz="1600" kern="1200" dirty="0">
              <a:solidFill>
                <a:schemeClr val="tx1">
                  <a:lumMod val="65000"/>
                  <a:lumOff val="35000"/>
                </a:schemeClr>
              </a:solidFill>
            </a:rPr>
            <a:t>Busca la ayuda de expertos</a:t>
          </a:r>
        </a:p>
      </dsp:txBody>
      <dsp:txXfrm>
        <a:off x="231888" y="2398854"/>
        <a:ext cx="2646968" cy="69258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8C9B88-83F9-4919-BE6B-99CE2C9CF08E}">
      <dsp:nvSpPr>
        <dsp:cNvPr id="0" name=""/>
        <dsp:cNvSpPr/>
      </dsp:nvSpPr>
      <dsp:spPr>
        <a:xfrm>
          <a:off x="1948870" y="2190456"/>
          <a:ext cx="2381953" cy="2381953"/>
        </a:xfrm>
        <a:prstGeom prst="gear9">
          <a:avLst/>
        </a:prstGeom>
        <a:solidFill>
          <a:srgbClr val="E45E6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s-ES" sz="1800" b="1" kern="1200" dirty="0"/>
            <a:t>Educación digital</a:t>
          </a:r>
        </a:p>
      </dsp:txBody>
      <dsp:txXfrm>
        <a:off x="2427749" y="2748417"/>
        <a:ext cx="1424195" cy="1224373"/>
      </dsp:txXfrm>
    </dsp:sp>
    <dsp:sp modelId="{79732062-9976-4BA4-8AD8-864B856F4AD5}">
      <dsp:nvSpPr>
        <dsp:cNvPr id="0" name=""/>
        <dsp:cNvSpPr/>
      </dsp:nvSpPr>
      <dsp:spPr>
        <a:xfrm>
          <a:off x="438911" y="1503336"/>
          <a:ext cx="1980520" cy="1980555"/>
        </a:xfrm>
        <a:prstGeom prst="gear6">
          <a:avLst/>
        </a:prstGeom>
        <a:solidFill>
          <a:srgbClr val="CC99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s-ES" sz="1600" b="1" kern="1200" dirty="0"/>
            <a:t>Educación conductual</a:t>
          </a:r>
          <a:br>
            <a:rPr lang="es-ES" sz="1600" b="1" kern="1200" dirty="0"/>
          </a:br>
          <a:r>
            <a:rPr lang="es-ES" sz="1600" b="1" kern="1200" dirty="0">
              <a:solidFill>
                <a:srgbClr val="FF0000"/>
              </a:solidFill>
            </a:rPr>
            <a:t>EJEMPLO</a:t>
          </a:r>
        </a:p>
      </dsp:txBody>
      <dsp:txXfrm>
        <a:off x="937513" y="2004957"/>
        <a:ext cx="983316" cy="977313"/>
      </dsp:txXfrm>
    </dsp:sp>
    <dsp:sp modelId="{EC8AB1C6-D9F8-4AA5-B20A-A369FB217A7E}">
      <dsp:nvSpPr>
        <dsp:cNvPr id="0" name=""/>
        <dsp:cNvSpPr/>
      </dsp:nvSpPr>
      <dsp:spPr>
        <a:xfrm rot="20700000">
          <a:off x="1533288" y="432318"/>
          <a:ext cx="1697329" cy="1697329"/>
        </a:xfrm>
        <a:prstGeom prst="gear6">
          <a:avLst/>
        </a:prstGeom>
        <a:solidFill>
          <a:srgbClr val="92D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s-ES" sz="1600" b="1" kern="1200" dirty="0"/>
            <a:t>Educación </a:t>
          </a:r>
          <a:r>
            <a:rPr lang="es-ES" sz="1600" b="1" kern="1200" dirty="0" err="1"/>
            <a:t>tecnoló-gica</a:t>
          </a:r>
          <a:endParaRPr lang="es-ES" sz="1600" b="1" kern="1200" dirty="0"/>
        </a:p>
      </dsp:txBody>
      <dsp:txXfrm rot="-20700000">
        <a:off x="1905562" y="804592"/>
        <a:ext cx="952781" cy="952781"/>
      </dsp:txXfrm>
    </dsp:sp>
    <dsp:sp modelId="{E1ED3531-0C6A-43FD-9501-A4FABEC344EE}">
      <dsp:nvSpPr>
        <dsp:cNvPr id="0" name=""/>
        <dsp:cNvSpPr/>
      </dsp:nvSpPr>
      <dsp:spPr>
        <a:xfrm>
          <a:off x="1767213" y="1830171"/>
          <a:ext cx="3048900" cy="3048900"/>
        </a:xfrm>
        <a:prstGeom prst="circularArrow">
          <a:avLst>
            <a:gd name="adj1" fmla="val 4688"/>
            <a:gd name="adj2" fmla="val 299029"/>
            <a:gd name="adj3" fmla="val 2519380"/>
            <a:gd name="adj4" fmla="val 15854369"/>
            <a:gd name="adj5" fmla="val 5469"/>
          </a:avLst>
        </a:prstGeom>
        <a:solidFill>
          <a:srgbClr val="E45E61"/>
        </a:solidFill>
        <a:ln>
          <a:noFill/>
        </a:ln>
        <a:effectLst/>
      </dsp:spPr>
      <dsp:style>
        <a:lnRef idx="0">
          <a:scrgbClr r="0" g="0" b="0"/>
        </a:lnRef>
        <a:fillRef idx="1">
          <a:scrgbClr r="0" g="0" b="0"/>
        </a:fillRef>
        <a:effectRef idx="0">
          <a:scrgbClr r="0" g="0" b="0"/>
        </a:effectRef>
        <a:fontRef idx="minor">
          <a:schemeClr val="lt1"/>
        </a:fontRef>
      </dsp:style>
    </dsp:sp>
    <dsp:sp modelId="{9D72409E-A56E-47A5-B519-88D37C7FEFBF}">
      <dsp:nvSpPr>
        <dsp:cNvPr id="0" name=""/>
        <dsp:cNvSpPr/>
      </dsp:nvSpPr>
      <dsp:spPr>
        <a:xfrm>
          <a:off x="107507" y="1224136"/>
          <a:ext cx="2359205" cy="2215216"/>
        </a:xfrm>
        <a:prstGeom prst="leftCircularArrow">
          <a:avLst>
            <a:gd name="adj1" fmla="val 6452"/>
            <a:gd name="adj2" fmla="val 429999"/>
            <a:gd name="adj3" fmla="val 10489124"/>
            <a:gd name="adj4" fmla="val 14837806"/>
            <a:gd name="adj5" fmla="val 7527"/>
          </a:avLst>
        </a:prstGeom>
        <a:solidFill>
          <a:srgbClr val="CC9900"/>
        </a:solidFill>
        <a:ln>
          <a:noFill/>
        </a:ln>
        <a:effectLst/>
      </dsp:spPr>
      <dsp:style>
        <a:lnRef idx="0">
          <a:scrgbClr r="0" g="0" b="0"/>
        </a:lnRef>
        <a:fillRef idx="1">
          <a:scrgbClr r="0" g="0" b="0"/>
        </a:fillRef>
        <a:effectRef idx="0">
          <a:scrgbClr r="0" g="0" b="0"/>
        </a:effectRef>
        <a:fontRef idx="minor">
          <a:schemeClr val="lt1"/>
        </a:fontRef>
      </dsp:style>
    </dsp:sp>
    <dsp:sp modelId="{8DDBBB14-EE9E-4C83-8DF4-4777593EA3B3}">
      <dsp:nvSpPr>
        <dsp:cNvPr id="0" name=""/>
        <dsp:cNvSpPr/>
      </dsp:nvSpPr>
      <dsp:spPr>
        <a:xfrm>
          <a:off x="1140678" y="59953"/>
          <a:ext cx="2388449" cy="2388449"/>
        </a:xfrm>
        <a:prstGeom prst="circularArrow">
          <a:avLst>
            <a:gd name="adj1" fmla="val 5984"/>
            <a:gd name="adj2" fmla="val 394124"/>
            <a:gd name="adj3" fmla="val 13313824"/>
            <a:gd name="adj4" fmla="val 10508221"/>
            <a:gd name="adj5" fmla="val 6981"/>
          </a:avLst>
        </a:prstGeom>
        <a:solidFill>
          <a:srgbClr val="92D050"/>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C6697A-0668-4EFC-A636-70412BC9DAB2}">
      <dsp:nvSpPr>
        <dsp:cNvPr id="0" name=""/>
        <dsp:cNvSpPr/>
      </dsp:nvSpPr>
      <dsp:spPr>
        <a:xfrm>
          <a:off x="3747490" y="1770119"/>
          <a:ext cx="1617078" cy="624192"/>
        </a:xfrm>
        <a:prstGeom prst="chevron">
          <a:avLst>
            <a:gd name="adj" fmla="val 4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BC375B3-5F1D-477C-887C-A3265D7C4FFD}">
      <dsp:nvSpPr>
        <dsp:cNvPr id="0" name=""/>
        <dsp:cNvSpPr/>
      </dsp:nvSpPr>
      <dsp:spPr>
        <a:xfrm>
          <a:off x="4179085" y="1926167"/>
          <a:ext cx="1365533" cy="624192"/>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s-ES" sz="2000" kern="1200" dirty="0">
              <a:solidFill>
                <a:schemeClr val="tx1">
                  <a:lumMod val="65000"/>
                  <a:lumOff val="35000"/>
                </a:schemeClr>
              </a:solidFill>
            </a:rPr>
            <a:t>Regular</a:t>
          </a:r>
        </a:p>
      </dsp:txBody>
      <dsp:txXfrm>
        <a:off x="4197367" y="1944449"/>
        <a:ext cx="1328969" cy="587628"/>
      </dsp:txXfrm>
    </dsp:sp>
    <dsp:sp modelId="{8C134B12-F8FC-4A22-A63E-ADD7B554E79A}">
      <dsp:nvSpPr>
        <dsp:cNvPr id="0" name=""/>
        <dsp:cNvSpPr/>
      </dsp:nvSpPr>
      <dsp:spPr>
        <a:xfrm>
          <a:off x="1850499" y="1770119"/>
          <a:ext cx="1617078" cy="624192"/>
        </a:xfrm>
        <a:prstGeom prst="chevron">
          <a:avLst>
            <a:gd name="adj" fmla="val 4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AF21E7B-3919-4205-B62D-6820971DAF31}">
      <dsp:nvSpPr>
        <dsp:cNvPr id="0" name=""/>
        <dsp:cNvSpPr/>
      </dsp:nvSpPr>
      <dsp:spPr>
        <a:xfrm>
          <a:off x="2281720" y="1926167"/>
          <a:ext cx="1365533" cy="624192"/>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s-ES" sz="2000" kern="1200" dirty="0">
              <a:solidFill>
                <a:schemeClr val="tx1">
                  <a:lumMod val="65000"/>
                  <a:lumOff val="35000"/>
                </a:schemeClr>
              </a:solidFill>
            </a:rPr>
            <a:t>Reducir</a:t>
          </a:r>
        </a:p>
      </dsp:txBody>
      <dsp:txXfrm>
        <a:off x="2300002" y="1944449"/>
        <a:ext cx="1328969" cy="587628"/>
      </dsp:txXfrm>
    </dsp:sp>
    <dsp:sp modelId="{68937A55-EA9B-4B07-849F-B81ABE2AF207}">
      <dsp:nvSpPr>
        <dsp:cNvPr id="0" name=""/>
        <dsp:cNvSpPr/>
      </dsp:nvSpPr>
      <dsp:spPr>
        <a:xfrm>
          <a:off x="25710" y="1800199"/>
          <a:ext cx="1617078" cy="624192"/>
        </a:xfrm>
        <a:prstGeom prst="chevron">
          <a:avLst>
            <a:gd name="adj" fmla="val 4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072EB01-2105-4ABB-90B4-4266BFB57597}">
      <dsp:nvSpPr>
        <dsp:cNvPr id="0" name=""/>
        <dsp:cNvSpPr/>
      </dsp:nvSpPr>
      <dsp:spPr>
        <a:xfrm>
          <a:off x="456728" y="1956247"/>
          <a:ext cx="1365533" cy="624192"/>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s-ES" sz="2000" kern="1200" dirty="0">
              <a:solidFill>
                <a:schemeClr val="tx1">
                  <a:lumMod val="65000"/>
                  <a:lumOff val="35000"/>
                </a:schemeClr>
              </a:solidFill>
            </a:rPr>
            <a:t>Recursos</a:t>
          </a:r>
        </a:p>
      </dsp:txBody>
      <dsp:txXfrm>
        <a:off x="475010" y="1974529"/>
        <a:ext cx="1328969" cy="587628"/>
      </dsp:txXfrm>
    </dsp:sp>
    <dsp:sp modelId="{ED85A858-52C7-41A2-9BB8-2680842546A4}">
      <dsp:nvSpPr>
        <dsp:cNvPr id="0" name=""/>
        <dsp:cNvSpPr/>
      </dsp:nvSpPr>
      <dsp:spPr>
        <a:xfrm>
          <a:off x="5655735" y="1770119"/>
          <a:ext cx="1617078" cy="624192"/>
        </a:xfrm>
        <a:prstGeom prst="chevron">
          <a:avLst>
            <a:gd name="adj" fmla="val 4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8302F3B-A464-4217-A472-56189D9EA15A}">
      <dsp:nvSpPr>
        <dsp:cNvPr id="0" name=""/>
        <dsp:cNvSpPr/>
      </dsp:nvSpPr>
      <dsp:spPr>
        <a:xfrm>
          <a:off x="5975847" y="1926167"/>
          <a:ext cx="1365533" cy="624192"/>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s-ES" sz="2000" kern="1200" dirty="0">
              <a:solidFill>
                <a:schemeClr val="tx1">
                  <a:lumMod val="65000"/>
                  <a:lumOff val="35000"/>
                </a:schemeClr>
              </a:solidFill>
            </a:rPr>
            <a:t>Eliminar</a:t>
          </a:r>
        </a:p>
      </dsp:txBody>
      <dsp:txXfrm>
        <a:off x="5994129" y="1944449"/>
        <a:ext cx="1328969" cy="58762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C13DA6-F34E-4D6A-9D99-39A406F8D5BE}">
      <dsp:nvSpPr>
        <dsp:cNvPr id="0" name=""/>
        <dsp:cNvSpPr/>
      </dsp:nvSpPr>
      <dsp:spPr>
        <a:xfrm>
          <a:off x="1879" y="461834"/>
          <a:ext cx="1830998" cy="1840681"/>
        </a:xfrm>
        <a:prstGeom prst="roundRect">
          <a:avLst>
            <a:gd name="adj" fmla="val 10000"/>
          </a:avLst>
        </a:prstGeom>
        <a:solidFill>
          <a:schemeClr val="lt1">
            <a:hueOff val="0"/>
            <a:satOff val="0"/>
            <a:lumOff val="0"/>
            <a:alphaOff val="0"/>
          </a:schemeClr>
        </a:solidFill>
        <a:ln w="38100" cap="flat" cmpd="sng" algn="ctr">
          <a:solidFill>
            <a:schemeClr val="accent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s-ES" sz="2000" kern="1200" dirty="0">
              <a:solidFill>
                <a:schemeClr val="tx1">
                  <a:lumMod val="65000"/>
                  <a:lumOff val="35000"/>
                </a:schemeClr>
              </a:solidFill>
            </a:rPr>
            <a:t>Presta </a:t>
          </a:r>
          <a:r>
            <a:rPr lang="es-ES" sz="2000" kern="1200" dirty="0">
              <a:solidFill>
                <a:srgbClr val="FF0000"/>
              </a:solidFill>
            </a:rPr>
            <a:t>atención</a:t>
          </a:r>
          <a:r>
            <a:rPr lang="es-ES" sz="2000" kern="1200" dirty="0">
              <a:solidFill>
                <a:schemeClr val="tx1">
                  <a:lumMod val="65000"/>
                  <a:lumOff val="35000"/>
                </a:schemeClr>
              </a:solidFill>
            </a:rPr>
            <a:t> a lo que hace mientras está conectado</a:t>
          </a:r>
        </a:p>
      </dsp:txBody>
      <dsp:txXfrm>
        <a:off x="55507" y="515462"/>
        <a:ext cx="1723742" cy="1733425"/>
      </dsp:txXfrm>
    </dsp:sp>
    <dsp:sp modelId="{5545E0CC-7E3E-4709-BA07-656E562CD415}">
      <dsp:nvSpPr>
        <dsp:cNvPr id="0" name=""/>
        <dsp:cNvSpPr/>
      </dsp:nvSpPr>
      <dsp:spPr>
        <a:xfrm>
          <a:off x="2015978" y="461834"/>
          <a:ext cx="1830998" cy="1729201"/>
        </a:xfrm>
        <a:prstGeom prst="roundRect">
          <a:avLst>
            <a:gd name="adj" fmla="val 10000"/>
          </a:avLst>
        </a:prstGeom>
        <a:solidFill>
          <a:schemeClr val="lt1">
            <a:hueOff val="0"/>
            <a:satOff val="0"/>
            <a:lumOff val="0"/>
            <a:alphaOff val="0"/>
          </a:schemeClr>
        </a:solidFill>
        <a:ln w="38100" cap="flat" cmpd="sng" algn="ctr">
          <a:solidFill>
            <a:schemeClr val="accent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s-ES" sz="2000" kern="1200" dirty="0">
              <a:solidFill>
                <a:schemeClr val="tx1">
                  <a:lumMod val="65000"/>
                  <a:lumOff val="35000"/>
                </a:schemeClr>
              </a:solidFill>
            </a:rPr>
            <a:t>Supervisa, </a:t>
          </a:r>
          <a:r>
            <a:rPr lang="es-ES" sz="2000" kern="1200" dirty="0">
              <a:solidFill>
                <a:srgbClr val="FF0000"/>
              </a:solidFill>
            </a:rPr>
            <a:t>acompáñale</a:t>
          </a:r>
          <a:r>
            <a:rPr lang="es-ES" sz="2000" kern="1200" dirty="0">
              <a:solidFill>
                <a:schemeClr val="tx1">
                  <a:lumMod val="65000"/>
                  <a:lumOff val="35000"/>
                </a:schemeClr>
              </a:solidFill>
            </a:rPr>
            <a:t> durante la búsqueda y su aprendizaje</a:t>
          </a:r>
        </a:p>
      </dsp:txBody>
      <dsp:txXfrm>
        <a:off x="2066625" y="512481"/>
        <a:ext cx="1729704" cy="1627907"/>
      </dsp:txXfrm>
    </dsp:sp>
    <dsp:sp modelId="{E61F1F12-8614-4F5F-9159-47D70370D400}">
      <dsp:nvSpPr>
        <dsp:cNvPr id="0" name=""/>
        <dsp:cNvSpPr/>
      </dsp:nvSpPr>
      <dsp:spPr>
        <a:xfrm>
          <a:off x="4030077" y="461834"/>
          <a:ext cx="2150416" cy="2130453"/>
        </a:xfrm>
        <a:prstGeom prst="roundRect">
          <a:avLst>
            <a:gd name="adj" fmla="val 10000"/>
          </a:avLst>
        </a:prstGeom>
        <a:solidFill>
          <a:schemeClr val="lt1">
            <a:hueOff val="0"/>
            <a:satOff val="0"/>
            <a:lumOff val="0"/>
            <a:alphaOff val="0"/>
          </a:schemeClr>
        </a:solidFill>
        <a:ln w="38100" cap="flat" cmpd="sng" algn="ctr">
          <a:solidFill>
            <a:schemeClr val="accent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s-ES" sz="2000" kern="1200" dirty="0">
              <a:solidFill>
                <a:srgbClr val="FF0000"/>
              </a:solidFill>
            </a:rPr>
            <a:t>Dialoga</a:t>
          </a:r>
          <a:r>
            <a:rPr lang="es-ES" sz="2000" kern="1200" dirty="0">
              <a:solidFill>
                <a:schemeClr val="tx1">
                  <a:lumMod val="65000"/>
                  <a:lumOff val="35000"/>
                </a:schemeClr>
              </a:solidFill>
            </a:rPr>
            <a:t> sobre el uso de Internet y el comportamiento seguro y responsable</a:t>
          </a:r>
        </a:p>
      </dsp:txBody>
      <dsp:txXfrm>
        <a:off x="4092476" y="524233"/>
        <a:ext cx="2025618" cy="2005655"/>
      </dsp:txXfrm>
    </dsp:sp>
    <dsp:sp modelId="{C1F067E8-DF96-4DC8-9A47-32FD16DEFC52}">
      <dsp:nvSpPr>
        <dsp:cNvPr id="0" name=""/>
        <dsp:cNvSpPr/>
      </dsp:nvSpPr>
      <dsp:spPr>
        <a:xfrm>
          <a:off x="6363593" y="461834"/>
          <a:ext cx="1830998" cy="1101607"/>
        </a:xfrm>
        <a:prstGeom prst="roundRect">
          <a:avLst>
            <a:gd name="adj" fmla="val 10000"/>
          </a:avLst>
        </a:prstGeom>
        <a:solidFill>
          <a:schemeClr val="lt1">
            <a:hueOff val="0"/>
            <a:satOff val="0"/>
            <a:lumOff val="0"/>
            <a:alphaOff val="0"/>
          </a:schemeClr>
        </a:solidFill>
        <a:ln w="38100" cap="flat" cmpd="sng" algn="ctr">
          <a:solidFill>
            <a:schemeClr val="accent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s-ES" sz="2000" kern="1200" dirty="0">
              <a:solidFill>
                <a:schemeClr val="tx1">
                  <a:lumMod val="65000"/>
                  <a:lumOff val="35000"/>
                </a:schemeClr>
              </a:solidFill>
            </a:rPr>
            <a:t>Crea un clima de </a:t>
          </a:r>
          <a:r>
            <a:rPr lang="es-ES" sz="2000" kern="1200" dirty="0">
              <a:solidFill>
                <a:srgbClr val="FF0000"/>
              </a:solidFill>
            </a:rPr>
            <a:t>confianza</a:t>
          </a:r>
          <a:r>
            <a:rPr lang="es-ES" sz="2000" kern="1200" dirty="0">
              <a:solidFill>
                <a:schemeClr val="tx1">
                  <a:lumMod val="65000"/>
                  <a:lumOff val="35000"/>
                </a:schemeClr>
              </a:solidFill>
            </a:rPr>
            <a:t> y respeto mutuo</a:t>
          </a:r>
        </a:p>
      </dsp:txBody>
      <dsp:txXfrm>
        <a:off x="6395858" y="494099"/>
        <a:ext cx="1766468" cy="103707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3E5051-6494-41D5-A8F2-D139F420B404}">
      <dsp:nvSpPr>
        <dsp:cNvPr id="0" name=""/>
        <dsp:cNvSpPr/>
      </dsp:nvSpPr>
      <dsp:spPr>
        <a:xfrm>
          <a:off x="533416" y="1949"/>
          <a:ext cx="1721287" cy="1032772"/>
        </a:xfrm>
        <a:prstGeom prst="rect">
          <a:avLst/>
        </a:prstGeom>
        <a:solidFill>
          <a:schemeClr val="accent1">
            <a:shade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s-ES" sz="1600" kern="1200" dirty="0"/>
            <a:t>No demonices la tecnología</a:t>
          </a:r>
        </a:p>
      </dsp:txBody>
      <dsp:txXfrm>
        <a:off x="533416" y="1949"/>
        <a:ext cx="1721287" cy="1032772"/>
      </dsp:txXfrm>
    </dsp:sp>
    <dsp:sp modelId="{83FE825A-5911-4CFA-A9CC-2CC2F919631B}">
      <dsp:nvSpPr>
        <dsp:cNvPr id="0" name=""/>
        <dsp:cNvSpPr/>
      </dsp:nvSpPr>
      <dsp:spPr>
        <a:xfrm>
          <a:off x="2426832" y="1949"/>
          <a:ext cx="1721287" cy="1032772"/>
        </a:xfrm>
        <a:prstGeom prst="rect">
          <a:avLst/>
        </a:prstGeom>
        <a:solidFill>
          <a:schemeClr val="accent1">
            <a:shade val="50000"/>
            <a:hueOff val="21616"/>
            <a:satOff val="842"/>
            <a:lumOff val="1239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s-ES" sz="1600" kern="1200" dirty="0"/>
            <a:t>Elige contenidos apropiados a su edad</a:t>
          </a:r>
        </a:p>
      </dsp:txBody>
      <dsp:txXfrm>
        <a:off x="2426832" y="1949"/>
        <a:ext cx="1721287" cy="1032772"/>
      </dsp:txXfrm>
    </dsp:sp>
    <dsp:sp modelId="{E788AAEB-B731-4ABC-8F5F-542A4E232090}">
      <dsp:nvSpPr>
        <dsp:cNvPr id="0" name=""/>
        <dsp:cNvSpPr/>
      </dsp:nvSpPr>
      <dsp:spPr>
        <a:xfrm>
          <a:off x="533416" y="1206850"/>
          <a:ext cx="1721287" cy="1032772"/>
        </a:xfrm>
        <a:prstGeom prst="rect">
          <a:avLst/>
        </a:prstGeom>
        <a:solidFill>
          <a:schemeClr val="accent1">
            <a:shade val="50000"/>
            <a:hueOff val="43233"/>
            <a:satOff val="1683"/>
            <a:lumOff val="2479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s-ES" sz="1600" kern="1200" dirty="0"/>
            <a:t>Fórmate en aspectos básicos de Internet</a:t>
          </a:r>
        </a:p>
      </dsp:txBody>
      <dsp:txXfrm>
        <a:off x="533416" y="1206850"/>
        <a:ext cx="1721287" cy="1032772"/>
      </dsp:txXfrm>
    </dsp:sp>
    <dsp:sp modelId="{5BC0B749-A549-43BE-9D20-D4F61BAF7CA2}">
      <dsp:nvSpPr>
        <dsp:cNvPr id="0" name=""/>
        <dsp:cNvSpPr/>
      </dsp:nvSpPr>
      <dsp:spPr>
        <a:xfrm>
          <a:off x="2426832" y="1206850"/>
          <a:ext cx="1721287" cy="1032772"/>
        </a:xfrm>
        <a:prstGeom prst="rect">
          <a:avLst/>
        </a:prstGeom>
        <a:solidFill>
          <a:srgbClr val="AA212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s-ES" sz="1600" kern="1200" dirty="0"/>
            <a:t>Dialoga. Interésate por lo que hace en línea</a:t>
          </a:r>
        </a:p>
      </dsp:txBody>
      <dsp:txXfrm>
        <a:off x="2426832" y="1206850"/>
        <a:ext cx="1721287" cy="1032772"/>
      </dsp:txXfrm>
    </dsp:sp>
    <dsp:sp modelId="{71A0FBBD-DD17-4BC7-AA93-13BAB3BBC387}">
      <dsp:nvSpPr>
        <dsp:cNvPr id="0" name=""/>
        <dsp:cNvSpPr/>
      </dsp:nvSpPr>
      <dsp:spPr>
        <a:xfrm>
          <a:off x="533416" y="2411751"/>
          <a:ext cx="1721287" cy="1032772"/>
        </a:xfrm>
        <a:prstGeom prst="rect">
          <a:avLst/>
        </a:prstGeom>
        <a:solidFill>
          <a:srgbClr val="D8323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s-ES" sz="1600" b="0" i="0" u="none" strike="noStrike" kern="1200" baseline="0">
              <a:latin typeface="+mn-lt"/>
              <a:ea typeface="+mn-ea"/>
              <a:cs typeface="+mn-cs"/>
            </a:rPr>
            <a:t>Que se sienta cómodo solicitando tu ayuda</a:t>
          </a:r>
          <a:endParaRPr lang="es-ES" sz="1600" kern="1200" dirty="0"/>
        </a:p>
      </dsp:txBody>
      <dsp:txXfrm>
        <a:off x="533416" y="2411751"/>
        <a:ext cx="1721287" cy="1032772"/>
      </dsp:txXfrm>
    </dsp:sp>
    <dsp:sp modelId="{B716E927-63CF-40EB-B89A-ADC17F55F528}">
      <dsp:nvSpPr>
        <dsp:cNvPr id="0" name=""/>
        <dsp:cNvSpPr/>
      </dsp:nvSpPr>
      <dsp:spPr>
        <a:xfrm>
          <a:off x="2426832" y="2411751"/>
          <a:ext cx="1721287" cy="1032772"/>
        </a:xfrm>
        <a:prstGeom prst="rect">
          <a:avLst/>
        </a:prstGeom>
        <a:solidFill>
          <a:srgbClr val="E36669"/>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s-ES" sz="1600" kern="1200"/>
            <a:t>Conoce su actividad en Redes sociales</a:t>
          </a:r>
          <a:endParaRPr lang="es-ES" sz="1600" kern="1200" dirty="0"/>
        </a:p>
      </dsp:txBody>
      <dsp:txXfrm>
        <a:off x="2426832" y="2411751"/>
        <a:ext cx="1721287" cy="1032772"/>
      </dsp:txXfrm>
    </dsp:sp>
    <dsp:sp modelId="{A77E66B7-E676-4D6B-BF1B-0CBAFAFBD66E}">
      <dsp:nvSpPr>
        <dsp:cNvPr id="0" name=""/>
        <dsp:cNvSpPr/>
      </dsp:nvSpPr>
      <dsp:spPr>
        <a:xfrm>
          <a:off x="1480124" y="3616653"/>
          <a:ext cx="1721287" cy="1032772"/>
        </a:xfrm>
        <a:prstGeom prst="rect">
          <a:avLst/>
        </a:prstGeom>
        <a:solidFill>
          <a:srgbClr val="AA212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s-ES" sz="2400" b="1" kern="1200" dirty="0"/>
            <a:t>Sé el mejor ejemplo</a:t>
          </a:r>
        </a:p>
      </dsp:txBody>
      <dsp:txXfrm>
        <a:off x="1480124" y="3616653"/>
        <a:ext cx="1721287" cy="103277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138D4DE-07DF-4BBF-9DA0-B1E1F19F5D5D}">
      <dsp:nvSpPr>
        <dsp:cNvPr id="0" name=""/>
        <dsp:cNvSpPr/>
      </dsp:nvSpPr>
      <dsp:spPr>
        <a:xfrm>
          <a:off x="0" y="760313"/>
          <a:ext cx="1867792" cy="1120675"/>
        </a:xfrm>
        <a:prstGeom prst="rect">
          <a:avLst/>
        </a:prstGeom>
        <a:solidFill>
          <a:schemeClr val="accent1">
            <a:shade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s-ES" sz="1600" kern="1200" dirty="0"/>
            <a:t>Pensar críticamente sobre lo que encuentra en línea</a:t>
          </a:r>
        </a:p>
      </dsp:txBody>
      <dsp:txXfrm>
        <a:off x="0" y="760313"/>
        <a:ext cx="1867792" cy="1120675"/>
      </dsp:txXfrm>
    </dsp:sp>
    <dsp:sp modelId="{44BFA3D7-4117-4607-98E6-E775F023B5DB}">
      <dsp:nvSpPr>
        <dsp:cNvPr id="0" name=""/>
        <dsp:cNvSpPr/>
      </dsp:nvSpPr>
      <dsp:spPr>
        <a:xfrm>
          <a:off x="2054572" y="760313"/>
          <a:ext cx="1867792" cy="1120675"/>
        </a:xfrm>
        <a:prstGeom prst="rect">
          <a:avLst/>
        </a:prstGeom>
        <a:solidFill>
          <a:schemeClr val="accent1">
            <a:shade val="50000"/>
            <a:hueOff val="16813"/>
            <a:satOff val="655"/>
            <a:lumOff val="964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s-ES" sz="1600" kern="1200" dirty="0"/>
            <a:t>Mantener en privado su información personal. Discreción en la publicación de fotos</a:t>
          </a:r>
        </a:p>
      </dsp:txBody>
      <dsp:txXfrm>
        <a:off x="2054572" y="760313"/>
        <a:ext cx="1867792" cy="1120675"/>
      </dsp:txXfrm>
    </dsp:sp>
    <dsp:sp modelId="{81274F89-65A7-490D-9370-A34339C2BA56}">
      <dsp:nvSpPr>
        <dsp:cNvPr id="0" name=""/>
        <dsp:cNvSpPr/>
      </dsp:nvSpPr>
      <dsp:spPr>
        <a:xfrm>
          <a:off x="4109144" y="760313"/>
          <a:ext cx="1867792" cy="1120675"/>
        </a:xfrm>
        <a:prstGeom prst="rect">
          <a:avLst/>
        </a:prstGeom>
        <a:solidFill>
          <a:schemeClr val="accent1">
            <a:shade val="50000"/>
            <a:hueOff val="33625"/>
            <a:satOff val="1309"/>
            <a:lumOff val="1928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s-ES" sz="1600" kern="1200" dirty="0"/>
            <a:t>No fiarse al 100% de con quién habla en Internet</a:t>
          </a:r>
        </a:p>
      </dsp:txBody>
      <dsp:txXfrm>
        <a:off x="4109144" y="760313"/>
        <a:ext cx="1867792" cy="1120675"/>
      </dsp:txXfrm>
    </dsp:sp>
    <dsp:sp modelId="{B1ED3C8A-7ECA-44F0-A712-98C61B3F6F59}">
      <dsp:nvSpPr>
        <dsp:cNvPr id="0" name=""/>
        <dsp:cNvSpPr/>
      </dsp:nvSpPr>
      <dsp:spPr>
        <a:xfrm>
          <a:off x="0" y="2067768"/>
          <a:ext cx="1867792" cy="1120675"/>
        </a:xfrm>
        <a:prstGeom prst="rect">
          <a:avLst/>
        </a:prstGeom>
        <a:solidFill>
          <a:srgbClr val="DE4F5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s-ES" sz="1600" kern="1200" dirty="0"/>
            <a:t>Respetar a los demás</a:t>
          </a:r>
        </a:p>
      </dsp:txBody>
      <dsp:txXfrm>
        <a:off x="0" y="2067768"/>
        <a:ext cx="1867792" cy="1120675"/>
      </dsp:txXfrm>
    </dsp:sp>
    <dsp:sp modelId="{E6B04E06-9FA5-41B4-86D7-3866E0996E52}">
      <dsp:nvSpPr>
        <dsp:cNvPr id="0" name=""/>
        <dsp:cNvSpPr/>
      </dsp:nvSpPr>
      <dsp:spPr>
        <a:xfrm>
          <a:off x="2054572" y="2067768"/>
          <a:ext cx="1867792" cy="1120675"/>
        </a:xfrm>
        <a:prstGeom prst="rect">
          <a:avLst/>
        </a:prstGeom>
        <a:solidFill>
          <a:srgbClr val="AA212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s-ES" sz="1600" kern="1200" dirty="0"/>
            <a:t>Establecer contraseñas seguras. Proteger la seguridad en todos sus dispositivos</a:t>
          </a:r>
        </a:p>
      </dsp:txBody>
      <dsp:txXfrm>
        <a:off x="2054572" y="2067768"/>
        <a:ext cx="1867792" cy="1120675"/>
      </dsp:txXfrm>
    </dsp:sp>
    <dsp:sp modelId="{3391A47C-CD3B-4171-996B-64FDEEE38F9B}">
      <dsp:nvSpPr>
        <dsp:cNvPr id="0" name=""/>
        <dsp:cNvSpPr/>
      </dsp:nvSpPr>
      <dsp:spPr>
        <a:xfrm>
          <a:off x="4109144" y="2067768"/>
          <a:ext cx="1867792" cy="1120675"/>
        </a:xfrm>
        <a:prstGeom prst="rect">
          <a:avLst/>
        </a:prstGeom>
        <a:solidFill>
          <a:srgbClr val="D3282D"/>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s-ES" sz="1600" kern="1200" dirty="0"/>
            <a:t>Reducir el riesgo de infecciones</a:t>
          </a:r>
        </a:p>
      </dsp:txBody>
      <dsp:txXfrm>
        <a:off x="4109144" y="2067768"/>
        <a:ext cx="1867792" cy="1120675"/>
      </dsp:txXfrm>
    </dsp:sp>
    <dsp:sp modelId="{5C1A4E9D-9D44-496E-86AC-D9C6CEDB7779}">
      <dsp:nvSpPr>
        <dsp:cNvPr id="0" name=""/>
        <dsp:cNvSpPr/>
      </dsp:nvSpPr>
      <dsp:spPr>
        <a:xfrm>
          <a:off x="0" y="3375223"/>
          <a:ext cx="1867792" cy="1120675"/>
        </a:xfrm>
        <a:prstGeom prst="rect">
          <a:avLst/>
        </a:prstGeom>
        <a:solidFill>
          <a:srgbClr val="D3282D"/>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s-ES" sz="1600" kern="1200" dirty="0"/>
            <a:t>Desconectar todas las opciones de conectividad si no se utilizan</a:t>
          </a:r>
        </a:p>
      </dsp:txBody>
      <dsp:txXfrm>
        <a:off x="0" y="3375223"/>
        <a:ext cx="1867792" cy="1120675"/>
      </dsp:txXfrm>
    </dsp:sp>
    <dsp:sp modelId="{1DD41C8D-089A-4D04-96D9-34F25F1997A8}">
      <dsp:nvSpPr>
        <dsp:cNvPr id="0" name=""/>
        <dsp:cNvSpPr/>
      </dsp:nvSpPr>
      <dsp:spPr>
        <a:xfrm>
          <a:off x="2054572" y="3375223"/>
          <a:ext cx="1867792" cy="1120675"/>
        </a:xfrm>
        <a:prstGeom prst="rect">
          <a:avLst/>
        </a:prstGeom>
        <a:solidFill>
          <a:srgbClr val="DE4F5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s-ES" sz="1600" kern="1200" dirty="0"/>
            <a:t>Desconectar de Internet y apagar los dispositivos que no se estén utilizando</a:t>
          </a:r>
        </a:p>
      </dsp:txBody>
      <dsp:txXfrm>
        <a:off x="2054572" y="3375223"/>
        <a:ext cx="1867792" cy="1120675"/>
      </dsp:txXfrm>
    </dsp:sp>
    <dsp:sp modelId="{1B7FB122-6387-4FBB-818D-27F8CF011AF2}">
      <dsp:nvSpPr>
        <dsp:cNvPr id="0" name=""/>
        <dsp:cNvSpPr/>
      </dsp:nvSpPr>
      <dsp:spPr>
        <a:xfrm>
          <a:off x="4109144" y="3375223"/>
          <a:ext cx="1867792" cy="1120675"/>
        </a:xfrm>
        <a:prstGeom prst="rect">
          <a:avLst/>
        </a:prstGeom>
        <a:solidFill>
          <a:srgbClr val="AA212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s-ES" sz="1600" kern="1200" dirty="0"/>
            <a:t>Mantener el equilibrio en el tiempo de uso de las TIC</a:t>
          </a:r>
        </a:p>
      </dsp:txBody>
      <dsp:txXfrm>
        <a:off x="4109144" y="3375223"/>
        <a:ext cx="1867792" cy="1120675"/>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C13DA6-F34E-4D6A-9D99-39A406F8D5BE}">
      <dsp:nvSpPr>
        <dsp:cNvPr id="0" name=""/>
        <dsp:cNvSpPr/>
      </dsp:nvSpPr>
      <dsp:spPr>
        <a:xfrm>
          <a:off x="959281" y="1675"/>
          <a:ext cx="2010739" cy="2244761"/>
        </a:xfrm>
        <a:prstGeom prst="roundRect">
          <a:avLst>
            <a:gd name="adj" fmla="val 10000"/>
          </a:avLst>
        </a:prstGeom>
        <a:solidFill>
          <a:schemeClr val="lt1">
            <a:hueOff val="0"/>
            <a:satOff val="0"/>
            <a:lumOff val="0"/>
            <a:alphaOff val="0"/>
          </a:schemeClr>
        </a:solidFill>
        <a:ln w="38100" cap="flat" cmpd="sng" algn="ctr">
          <a:solidFill>
            <a:srgbClr val="DD3137"/>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s-ES" sz="2000" b="0" i="0" u="none" strike="noStrike" kern="1200" baseline="0" dirty="0">
              <a:solidFill>
                <a:schemeClr val="tx1"/>
              </a:solidFill>
              <a:latin typeface="+mn-lt"/>
              <a:ea typeface="+mn-ea"/>
              <a:cs typeface="+mn-cs"/>
            </a:rPr>
            <a:t>Establece reglas y límites, atendiendo al sentido común y a la madurez del menor</a:t>
          </a:r>
          <a:endParaRPr lang="es-ES" sz="2000" kern="1200" dirty="0"/>
        </a:p>
      </dsp:txBody>
      <dsp:txXfrm>
        <a:off x="1018174" y="60568"/>
        <a:ext cx="1892953" cy="2126975"/>
      </dsp:txXfrm>
    </dsp:sp>
    <dsp:sp modelId="{5545E0CC-7E3E-4709-BA07-656E562CD415}">
      <dsp:nvSpPr>
        <dsp:cNvPr id="0" name=""/>
        <dsp:cNvSpPr/>
      </dsp:nvSpPr>
      <dsp:spPr>
        <a:xfrm>
          <a:off x="3240364" y="792089"/>
          <a:ext cx="2010739" cy="2108807"/>
        </a:xfrm>
        <a:prstGeom prst="roundRect">
          <a:avLst>
            <a:gd name="adj" fmla="val 10000"/>
          </a:avLst>
        </a:prstGeom>
        <a:solidFill>
          <a:schemeClr val="lt1">
            <a:hueOff val="0"/>
            <a:satOff val="0"/>
            <a:lumOff val="0"/>
            <a:alphaOff val="0"/>
          </a:schemeClr>
        </a:solidFill>
        <a:ln w="38100" cap="flat" cmpd="sng" algn="ctr">
          <a:solidFill>
            <a:srgbClr val="DD3137"/>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s-ES" sz="2000" b="0" i="0" u="none" strike="noStrike" kern="1200" baseline="0">
              <a:solidFill>
                <a:schemeClr val="tx1"/>
              </a:solidFill>
              <a:latin typeface="+mn-lt"/>
              <a:ea typeface="+mn-ea"/>
              <a:cs typeface="+mn-cs"/>
            </a:rPr>
            <a:t>Conoce y usa las herramientas de control parental</a:t>
          </a:r>
          <a:endParaRPr lang="es-ES" sz="2000" kern="1200" dirty="0"/>
        </a:p>
      </dsp:txBody>
      <dsp:txXfrm>
        <a:off x="3299257" y="850982"/>
        <a:ext cx="1892953" cy="1991021"/>
      </dsp:txXfrm>
    </dsp:sp>
    <dsp:sp modelId="{E61F1F12-8614-4F5F-9159-47D70370D400}">
      <dsp:nvSpPr>
        <dsp:cNvPr id="0" name=""/>
        <dsp:cNvSpPr/>
      </dsp:nvSpPr>
      <dsp:spPr>
        <a:xfrm>
          <a:off x="5544611" y="3351"/>
          <a:ext cx="2010739" cy="3453033"/>
        </a:xfrm>
        <a:prstGeom prst="roundRect">
          <a:avLst>
            <a:gd name="adj" fmla="val 10000"/>
          </a:avLst>
        </a:prstGeom>
        <a:solidFill>
          <a:schemeClr val="lt1">
            <a:hueOff val="0"/>
            <a:satOff val="0"/>
            <a:lumOff val="0"/>
            <a:alphaOff val="0"/>
          </a:schemeClr>
        </a:solidFill>
        <a:ln w="38100" cap="flat" cmpd="sng" algn="ctr">
          <a:solidFill>
            <a:srgbClr val="DD3137"/>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s-ES" sz="2000" b="0" i="0" u="none" strike="noStrike" kern="1200" baseline="0" dirty="0">
              <a:solidFill>
                <a:schemeClr val="tx1"/>
              </a:solidFill>
              <a:latin typeface="+mn-lt"/>
              <a:ea typeface="+mn-ea"/>
              <a:cs typeface="+mn-cs"/>
            </a:rPr>
            <a:t>Prepara un entorno TIC ajustado a la madurez del menor: cuentas de usuario específicas, buscadores y navegadores infantiles</a:t>
          </a:r>
          <a:endParaRPr lang="es-ES" sz="2000" kern="1200" dirty="0"/>
        </a:p>
      </dsp:txBody>
      <dsp:txXfrm>
        <a:off x="5603504" y="62244"/>
        <a:ext cx="1892953" cy="3335247"/>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54DCA5-1247-4190-BE97-13DDF04A8787}">
      <dsp:nvSpPr>
        <dsp:cNvPr id="0" name=""/>
        <dsp:cNvSpPr/>
      </dsp:nvSpPr>
      <dsp:spPr>
        <a:xfrm>
          <a:off x="0" y="72008"/>
          <a:ext cx="2362762" cy="1417657"/>
        </a:xfrm>
        <a:prstGeom prst="rect">
          <a:avLst/>
        </a:prstGeom>
        <a:solidFill>
          <a:schemeClr val="accent1">
            <a:shade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s-ES" sz="1700" kern="1200" dirty="0"/>
            <a:t>La importancia de no publicar excesiva información personal </a:t>
          </a:r>
        </a:p>
      </dsp:txBody>
      <dsp:txXfrm>
        <a:off x="0" y="72008"/>
        <a:ext cx="2362762" cy="1417657"/>
      </dsp:txXfrm>
    </dsp:sp>
    <dsp:sp modelId="{2E021FC9-ACA1-43B8-BB05-27B53F4A6CCC}">
      <dsp:nvSpPr>
        <dsp:cNvPr id="0" name=""/>
        <dsp:cNvSpPr/>
      </dsp:nvSpPr>
      <dsp:spPr>
        <a:xfrm>
          <a:off x="2599038" y="13501"/>
          <a:ext cx="2362762" cy="1417657"/>
        </a:xfrm>
        <a:prstGeom prst="rect">
          <a:avLst/>
        </a:prstGeom>
        <a:solidFill>
          <a:schemeClr val="accent1">
            <a:shade val="50000"/>
            <a:hueOff val="21616"/>
            <a:satOff val="842"/>
            <a:lumOff val="1239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s-ES" sz="1700" kern="1200" dirty="0"/>
            <a:t>Configurar adecuadamente las opciones de privacidad en redes, navegadores, dispositivos móviles…</a:t>
          </a:r>
        </a:p>
      </dsp:txBody>
      <dsp:txXfrm>
        <a:off x="2599038" y="13501"/>
        <a:ext cx="2362762" cy="1417657"/>
      </dsp:txXfrm>
    </dsp:sp>
    <dsp:sp modelId="{79A486FB-5814-43E1-A23A-6B2CE931DD6F}">
      <dsp:nvSpPr>
        <dsp:cNvPr id="0" name=""/>
        <dsp:cNvSpPr/>
      </dsp:nvSpPr>
      <dsp:spPr>
        <a:xfrm>
          <a:off x="5198077" y="13501"/>
          <a:ext cx="2362762" cy="1417657"/>
        </a:xfrm>
        <a:prstGeom prst="rect">
          <a:avLst/>
        </a:prstGeom>
        <a:solidFill>
          <a:schemeClr val="accent1">
            <a:shade val="50000"/>
            <a:hueOff val="43233"/>
            <a:satOff val="1683"/>
            <a:lumOff val="2479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s-ES" sz="1700" kern="1200" dirty="0"/>
            <a:t>Valorar cuando tener activados servicios de geolocalización</a:t>
          </a:r>
        </a:p>
      </dsp:txBody>
      <dsp:txXfrm>
        <a:off x="5198077" y="13501"/>
        <a:ext cx="2362762" cy="1417657"/>
      </dsp:txXfrm>
    </dsp:sp>
    <dsp:sp modelId="{EDF1DFA3-C643-428F-8EB7-55FFB29EB1EB}">
      <dsp:nvSpPr>
        <dsp:cNvPr id="0" name=""/>
        <dsp:cNvSpPr/>
      </dsp:nvSpPr>
      <dsp:spPr>
        <a:xfrm>
          <a:off x="0" y="1667435"/>
          <a:ext cx="2362762" cy="1417657"/>
        </a:xfrm>
        <a:prstGeom prst="rect">
          <a:avLst/>
        </a:prstGeom>
        <a:solidFill>
          <a:srgbClr val="D8323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s-ES" sz="1700" kern="1200" dirty="0"/>
            <a:t>Cerrar las sesiones tras utilizar servicios en línea</a:t>
          </a:r>
        </a:p>
      </dsp:txBody>
      <dsp:txXfrm>
        <a:off x="0" y="1667435"/>
        <a:ext cx="2362762" cy="1417657"/>
      </dsp:txXfrm>
    </dsp:sp>
    <dsp:sp modelId="{38A8226B-FF4D-469C-B218-B59A0B49AE10}">
      <dsp:nvSpPr>
        <dsp:cNvPr id="0" name=""/>
        <dsp:cNvSpPr/>
      </dsp:nvSpPr>
      <dsp:spPr>
        <a:xfrm>
          <a:off x="2599038" y="1667435"/>
          <a:ext cx="2362762" cy="1417657"/>
        </a:xfrm>
        <a:prstGeom prst="rect">
          <a:avLst/>
        </a:prstGeom>
        <a:solidFill>
          <a:srgbClr val="E36669"/>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s-ES" sz="1700" kern="1200" dirty="0"/>
            <a:t>Ser respetuoso con la información de otras personas, no publicando información de terceros sin su permiso</a:t>
          </a:r>
        </a:p>
      </dsp:txBody>
      <dsp:txXfrm>
        <a:off x="2599038" y="1667435"/>
        <a:ext cx="2362762" cy="1417657"/>
      </dsp:txXfrm>
    </dsp:sp>
    <dsp:sp modelId="{C16B2A21-4B69-4823-B614-C9DFDED946D6}">
      <dsp:nvSpPr>
        <dsp:cNvPr id="0" name=""/>
        <dsp:cNvSpPr/>
      </dsp:nvSpPr>
      <dsp:spPr>
        <a:xfrm>
          <a:off x="5198077" y="1667435"/>
          <a:ext cx="2362762" cy="1417657"/>
        </a:xfrm>
        <a:prstGeom prst="rect">
          <a:avLst/>
        </a:prstGeom>
        <a:solidFill>
          <a:srgbClr val="AA212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s-ES" sz="1700" kern="1200" dirty="0"/>
            <a:t>Entender los riesgos de enviar contenido de carácter sexual</a:t>
          </a:r>
          <a:endParaRPr lang="es-ES" sz="1700" b="1" kern="1200" dirty="0"/>
        </a:p>
      </dsp:txBody>
      <dsp:txXfrm>
        <a:off x="5198077" y="1667435"/>
        <a:ext cx="2362762" cy="1417657"/>
      </dsp:txXfrm>
    </dsp:sp>
    <dsp:sp modelId="{E81E03E1-78F2-4EF1-9385-974965193955}">
      <dsp:nvSpPr>
        <dsp:cNvPr id="0" name=""/>
        <dsp:cNvSpPr/>
      </dsp:nvSpPr>
      <dsp:spPr>
        <a:xfrm>
          <a:off x="2599038" y="3321368"/>
          <a:ext cx="2362762" cy="1417657"/>
        </a:xfrm>
        <a:prstGeom prst="rect">
          <a:avLst/>
        </a:prstGeom>
        <a:solidFill>
          <a:srgbClr val="AA212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s-ES" sz="1700" kern="1200" dirty="0"/>
            <a:t>Pensar antes </a:t>
          </a:r>
          <a:r>
            <a:rPr lang="es-ES" sz="1700" b="0" kern="1200" dirty="0"/>
            <a:t>de publicar</a:t>
          </a:r>
        </a:p>
      </dsp:txBody>
      <dsp:txXfrm>
        <a:off x="2599038" y="3321368"/>
        <a:ext cx="2362762" cy="1417657"/>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54DCA5-1247-4190-BE97-13DDF04A8787}">
      <dsp:nvSpPr>
        <dsp:cNvPr id="0" name=""/>
        <dsp:cNvSpPr/>
      </dsp:nvSpPr>
      <dsp:spPr>
        <a:xfrm>
          <a:off x="0" y="144010"/>
          <a:ext cx="2407767" cy="1444660"/>
        </a:xfrm>
        <a:prstGeom prst="rect">
          <a:avLst/>
        </a:prstGeom>
        <a:solidFill>
          <a:schemeClr val="accent1">
            <a:shade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ES" sz="1800" kern="1200" dirty="0"/>
            <a:t>No hacer clic en enlaces que resulten sospechosos</a:t>
          </a:r>
        </a:p>
      </dsp:txBody>
      <dsp:txXfrm>
        <a:off x="0" y="144010"/>
        <a:ext cx="2407767" cy="1444660"/>
      </dsp:txXfrm>
    </dsp:sp>
    <dsp:sp modelId="{2E021FC9-ACA1-43B8-BB05-27B53F4A6CCC}">
      <dsp:nvSpPr>
        <dsp:cNvPr id="0" name=""/>
        <dsp:cNvSpPr/>
      </dsp:nvSpPr>
      <dsp:spPr>
        <a:xfrm>
          <a:off x="2664291" y="1224139"/>
          <a:ext cx="2407767" cy="1444660"/>
        </a:xfrm>
        <a:prstGeom prst="rect">
          <a:avLst/>
        </a:prstGeom>
        <a:solidFill>
          <a:schemeClr val="accent1">
            <a:shade val="50000"/>
            <a:hueOff val="30263"/>
            <a:satOff val="1178"/>
            <a:lumOff val="1735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ES" sz="1800" kern="1200" dirty="0"/>
            <a:t>Solo se deben descargar programas y aplicaciones desde sus páginas oficiales</a:t>
          </a:r>
        </a:p>
      </dsp:txBody>
      <dsp:txXfrm>
        <a:off x="2664291" y="1224139"/>
        <a:ext cx="2407767" cy="1444660"/>
      </dsp:txXfrm>
    </dsp:sp>
    <dsp:sp modelId="{79A486FB-5814-43E1-A23A-6B2CE931DD6F}">
      <dsp:nvSpPr>
        <dsp:cNvPr id="0" name=""/>
        <dsp:cNvSpPr/>
      </dsp:nvSpPr>
      <dsp:spPr>
        <a:xfrm>
          <a:off x="5256589" y="72008"/>
          <a:ext cx="2407767" cy="1444660"/>
        </a:xfrm>
        <a:prstGeom prst="rect">
          <a:avLst/>
        </a:prstGeom>
        <a:solidFill>
          <a:srgbClr val="E36669"/>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ES" sz="1800" kern="1200" dirty="0"/>
            <a:t>Desconfiar de los correos o mensajes de remitentes desconocidos</a:t>
          </a:r>
        </a:p>
      </dsp:txBody>
      <dsp:txXfrm>
        <a:off x="5256589" y="72008"/>
        <a:ext cx="2407767" cy="1444660"/>
      </dsp:txXfrm>
    </dsp:sp>
    <dsp:sp modelId="{EDF1DFA3-C643-428F-8EB7-55FFB29EB1EB}">
      <dsp:nvSpPr>
        <dsp:cNvPr id="0" name=""/>
        <dsp:cNvSpPr/>
      </dsp:nvSpPr>
      <dsp:spPr>
        <a:xfrm>
          <a:off x="432049" y="2880322"/>
          <a:ext cx="2407767" cy="1444660"/>
        </a:xfrm>
        <a:prstGeom prst="rect">
          <a:avLst/>
        </a:prstGeom>
        <a:solidFill>
          <a:srgbClr val="E36669"/>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ES" sz="1800" kern="1200" dirty="0"/>
            <a:t>No abrir ficheros adjuntos sospechosos </a:t>
          </a:r>
        </a:p>
      </dsp:txBody>
      <dsp:txXfrm>
        <a:off x="432049" y="2880322"/>
        <a:ext cx="2407767" cy="1444660"/>
      </dsp:txXfrm>
    </dsp:sp>
    <dsp:sp modelId="{38A8226B-FF4D-469C-B218-B59A0B49AE10}">
      <dsp:nvSpPr>
        <dsp:cNvPr id="0" name=""/>
        <dsp:cNvSpPr/>
      </dsp:nvSpPr>
      <dsp:spPr>
        <a:xfrm>
          <a:off x="4896556" y="2952324"/>
          <a:ext cx="2407767" cy="1444660"/>
        </a:xfrm>
        <a:prstGeom prst="rect">
          <a:avLst/>
        </a:prstGeom>
        <a:solidFill>
          <a:srgbClr val="AA212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s-ES" sz="1700" kern="1200" dirty="0"/>
            <a:t>Muéstrale como generar contraseñas fuertes y aconséjale que no las comparta con nadie (tan solo con sus padres) </a:t>
          </a:r>
          <a:r>
            <a:rPr lang="es-ES" sz="1800" kern="1200" dirty="0"/>
            <a:t> </a:t>
          </a:r>
        </a:p>
      </dsp:txBody>
      <dsp:txXfrm>
        <a:off x="4896556" y="2952324"/>
        <a:ext cx="2407767" cy="1444660"/>
      </dsp:txXfrm>
    </dsp:sp>
  </dsp:spTree>
</dsp:drawing>
</file>

<file path=ppt/diagrams/layout1.xml><?xml version="1.0" encoding="utf-8"?>
<dgm:layoutDef xmlns:dgm="http://schemas.openxmlformats.org/drawingml/2006/diagram" xmlns:a="http://schemas.openxmlformats.org/drawingml/2006/main" uniqueId="urn:microsoft.com/office/officeart/2008/layout/PictureAccentList">
  <dgm:title val=""/>
  <dgm:desc val=""/>
  <dgm:catLst>
    <dgm:cat type="picture" pri="14000"/>
    <dgm:cat type="list" pri="14500"/>
  </dgm:catLst>
  <dgm:sampData>
    <dgm:dataModel>
      <dgm:ptLst>
        <dgm:pt modelId="0" type="doc"/>
        <dgm:pt modelId="1">
          <dgm:prSet phldr="1"/>
        </dgm:pt>
        <dgm:pt modelId="11">
          <dgm:prSet phldr="1"/>
        </dgm:pt>
        <dgm:pt modelId="12">
          <dgm:prSet phldr="1"/>
        </dgm:pt>
      </dgm:ptLst>
      <dgm:cxnLst>
        <dgm:cxn modelId="4" srcId="0" destId="1" srcOrd="0" destOrd="0"/>
        <dgm:cxn modelId="5" srcId="1" destId="11" srcOrd="0" destOrd="0"/>
        <dgm:cxn modelId="6" srcId="1" destId="12" srcOrd="1" destOrd="0"/>
      </dgm:cxnLst>
      <dgm:bg/>
      <dgm:whole/>
    </dgm:dataModel>
  </dgm:sampData>
  <dgm:style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styleData>
  <dgm:clr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clrData>
  <dgm:layoutNode name="layout">
    <dgm:varLst>
      <dgm:chMax/>
      <dgm:chPref/>
      <dgm:dir/>
      <dgm:animOne val="branch"/>
      <dgm:animLvl val="lvl"/>
      <dgm:resizeHandles/>
    </dgm:varLst>
    <dgm:choose name="Name0">
      <dgm:if name="Name1" func="var" arg="dir" op="equ" val="norm">
        <dgm:alg type="hierChild">
          <dgm:param type="linDir" val="fromL"/>
        </dgm:alg>
      </dgm:if>
      <dgm:else name="Name2">
        <dgm:alg type="hierChild">
          <dgm:param type="linDir" val="fromL"/>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primFontSz" for="des" forName="childText" refType="primFontSz" refFor="des" refForName="rootText" op="lte"/>
      <dgm:constr type="w" for="des" forName="rootComposite" refType="w" fact="4"/>
      <dgm:constr type="h" for="des" forName="rootComposite" refType="h"/>
      <dgm:constr type="w" for="des" forName="childComposite" refType="w" refFor="des" refForName="rootComposite"/>
      <dgm:constr type="h" for="des" forName="childComposite" refType="h" refFor="des" refForName="rootComposite"/>
      <dgm:constr type="sibSp" refType="w" refFor="des" refForName="rootComposite" fact="0.1"/>
      <dgm:constr type="sibSp" for="des" forName="childShape" refType="h" refFor="des" refForName="rootComposite" fact="0.12"/>
      <dgm:constr type="sp" for="des" forName="root" refType="h" refFor="des" refForName="rootComposite" fact="0.18"/>
    </dgm:constrLst>
    <dgm:ruleLst/>
    <dgm:forEach name="Name3" axis="ch">
      <dgm:forEach name="Name4" axis="self" ptType="node" cnt="1">
        <dgm:layoutNode name="root">
          <dgm:varLst>
            <dgm:chMax/>
            <dgm:chPref val="4"/>
          </dgm:varLst>
          <dgm:alg type="hierRoot"/>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onstrLst>
              <dgm:constr type="l" for="ch" forName="rootText"/>
              <dgm:constr type="t" for="ch" forName="rootText"/>
              <dgm:constr type="w" for="ch" forName="rootText" refType="w"/>
              <dgm:constr type="h" for="ch" forName="rootText" refType="h"/>
            </dgm:constrLst>
            <dgm:ruleLst/>
            <dgm:layoutNode name="rootText" styleLbl="node0">
              <dgm:varLst>
                <dgm:chMax/>
                <dgm:chPref val="4"/>
              </dgm:varLst>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5" axis="ch">
              <dgm:forEach name="Name6" axis="self" ptType="node">
                <dgm:layoutNode name="childComposite">
                  <dgm:varLst>
                    <dgm:chMax val="0"/>
                    <dgm:chPref val="0"/>
                  </dgm:varLst>
                  <dgm:alg type="composite"/>
                  <dgm:shape xmlns:r="http://schemas.openxmlformats.org/officeDocument/2006/relationships" r:blip="">
                    <dgm:adjLst/>
                  </dgm:shape>
                  <dgm:presOf/>
                  <dgm:choose name="Name7">
                    <dgm:if name="Name8" func="var" arg="dir" op="equ" val="norm">
                      <dgm:constrLst>
                        <dgm:constr type="w" for="ch" forName="Image" refType="h"/>
                        <dgm:constr type="h" for="ch" forName="Image" refType="h"/>
                        <dgm:constr type="l" for="ch" forName="Image"/>
                        <dgm:constr type="t" for="ch" forName="Image"/>
                        <dgm:constr type="h" for="ch" forName="childText" refType="h"/>
                        <dgm:constr type="l" for="ch" forName="childText" refType="w" refFor="ch" refForName="Image" fact="1.06"/>
                        <dgm:constr type="t" for="ch" forName="childText"/>
                      </dgm:constrLst>
                    </dgm:if>
                    <dgm:else name="Name9">
                      <dgm:constrLst>
                        <dgm:constr type="w" for="ch" forName="Image" refType="h"/>
                        <dgm:constr type="h" for="ch" forName="Image" refType="h"/>
                        <dgm:constr type="r" for="ch" forName="Image" refType="w"/>
                        <dgm:constr type="t" for="ch" forName="Image"/>
                        <dgm:constr type="h" for="ch" forName="childText" refType="h"/>
                        <dgm:constr type="t" for="ch" forName="childText"/>
                        <dgm:constr type="wOff" for="ch" forName="childText" refType="w" refFor="ch" refForName="Image" fact="-1.06"/>
                      </dgm:constrLst>
                    </dgm:else>
                  </dgm:choose>
                  <dgm:ruleLst/>
                  <dgm:layoutNode name="Image" styleLbl="node1">
                    <dgm:alg type="sp"/>
                    <dgm:shape xmlns:r="http://schemas.openxmlformats.org/officeDocument/2006/relationships" type="roundRect" r:blip="" blipPhldr="1">
                      <dgm:adjLst>
                        <dgm:adj idx="1" val="0.1667"/>
                      </dgm:adjLst>
                    </dgm:shape>
                    <dgm:presOf/>
                  </dgm:layoutNode>
                  <dgm:layoutNode name="childText" styleLbl="lnNode1">
                    <dgm:varLst>
                      <dgm:chMax val="0"/>
                      <dgm:chPref val="0"/>
                      <dgm:bulletEnabled val="1"/>
                    </dgm:varLst>
                    <dgm:alg type="tx"/>
                    <dgm:shape xmlns:r="http://schemas.openxmlformats.org/officeDocument/2006/relationships" type="roundRect" r:blip="">
                      <dgm:adjLst>
                        <dgm:adj idx="1" val="0.1667"/>
                      </dgm:adjLst>
                    </dgm:shape>
                    <dgm:presOf axis="self desOrSelf" ptType="node node" st="1 1" cnt="1 0"/>
                    <dgm:ruleLst>
                      <dgm:rule type="primFontSz" val="5" fact="NaN" max="NaN"/>
                    </dgm:ruleLst>
                  </dgm:layoutNode>
                </dgm:layoutNode>
              </dgm:forEach>
            </dgm:forEach>
          </dgm:layoutNod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chevronAccent+Icon">
  <dgm:title val="Proceso cheurón destacado"/>
  <dgm:desc val="Se usa para mostrar pasos secuenciales en una tarea, un proceso o un flujo de trabajo, o bien para realzar el movimiento o la dirección. Funciona mejor con una cantidad mínima de texto de nivel 1 y 2."/>
  <dgm:catLst>
    <dgm:cat type="process" pri="9500"/>
    <dgm:cat type="officeonline" pri="2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primFontSz" for="des" forName="txNode" op="equ" val="65"/>
      <dgm:constr type="w" for="ch" forName="compositeSpace" refType="w" refFor="ch" refForName="composite" fact="0.02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bgChev"/>
              <dgm:constr type="w" for="ch" forName="bgChev" refType="w" fact="0.9"/>
              <dgm:constr type="t" for="ch" forName="bgChev"/>
              <dgm:constr type="h" for="ch" forName="bgChev" refType="w" refFor="ch" refForName="bgChev" fact="0.386"/>
              <dgm:constr type="l" for="ch" forName="txNode" refType="w" fact="0.24"/>
              <dgm:constr type="w" for="ch" forName="txNode" refType="w" fact="0.76"/>
              <dgm:constr type="t" for="ch" forName="txNode" refType="h" refFor="ch" refForName="bgChev" fact="0.25"/>
              <dgm:constr type="h" for="ch" forName="txNode" refType="h" refFor="ch" refForName="bgChev"/>
            </dgm:constrLst>
          </dgm:if>
          <dgm:else name="Name7">
            <dgm:constrLst>
              <dgm:constr type="l" for="ch" forName="bgChev" refType="w" fact="0.1"/>
              <dgm:constr type="w" for="ch" forName="bgChev" refType="w" fact="0.9"/>
              <dgm:constr type="t" for="ch" forName="bgChev"/>
              <dgm:constr type="h" for="ch" forName="bgChev" refType="w" refFor="ch" refForName="bgChev" fact="0.386"/>
              <dgm:constr type="l" for="ch" forName="txNode"/>
              <dgm:constr type="w" for="ch" forName="txNode" refType="w" fact="0.76"/>
              <dgm:constr type="t" for="ch" forName="txNode" refType="h" refFor="ch" refForName="bgChev" fact="0.25"/>
              <dgm:constr type="h" for="ch" forName="txNode" refType="h" refFor="ch" refForName="bgChev"/>
            </dgm:constrLst>
          </dgm:else>
        </dgm:choose>
        <dgm:ruleLst/>
        <dgm:layoutNode name="bgChev" styleLbl="node1">
          <dgm:alg type="sp"/>
          <dgm:choose name="Name8">
            <dgm:if name="Name9" func="var" arg="dir" op="equ" val="norm">
              <dgm:shape xmlns:r="http://schemas.openxmlformats.org/officeDocument/2006/relationships" type="chevron" r:blip="">
                <dgm:adjLst>
                  <dgm:adj idx="1" val="0.4"/>
                </dgm:adjLst>
              </dgm:shape>
            </dgm:if>
            <dgm:else name="Name10">
              <dgm:shape xmlns:r="http://schemas.openxmlformats.org/officeDocument/2006/relationships" rot="180" type="chevron" r:blip="">
                <dgm:adjLst>
                  <dgm:adj idx="1" val="0.4"/>
                </dgm:adjLst>
              </dgm:shape>
            </dgm:else>
          </dgm:choose>
          <dgm:presOf/>
          <dgm:constrLst/>
        </dgm:layoutNode>
        <dgm:layoutNode name="txNode" styleLbl="fgAcc1">
          <dgm:varLst>
            <dgm:bulletEnabled val="1"/>
          </dgm:varLst>
          <dgm:alg type="tx"/>
          <dgm:shape xmlns:r="http://schemas.openxmlformats.org/officeDocument/2006/relationships" type="roundRect" r:blip="">
            <dgm:adjLst>
              <dgm:adj idx="1" val="0.1"/>
            </dgm:adjLst>
          </dgm:shape>
          <dgm:presOf axis="desOrSelf" ptType="node"/>
          <dgm:ruleLst>
            <dgm:rule type="primFontSz" val="5" fact="NaN" max="NaN"/>
          </dgm:ruleLst>
        </dgm:layoutNode>
      </dgm:layoutNode>
      <dgm:forEach name="Name11" axis="followSib" ptType="sibTrans" cnt="1">
        <dgm:layoutNode name="compositeSpace">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PictureAccentList">
  <dgm:title val=""/>
  <dgm:desc val=""/>
  <dgm:catLst>
    <dgm:cat type="picture" pri="14000"/>
    <dgm:cat type="list" pri="14500"/>
  </dgm:catLst>
  <dgm:sampData>
    <dgm:dataModel>
      <dgm:ptLst>
        <dgm:pt modelId="0" type="doc"/>
        <dgm:pt modelId="1">
          <dgm:prSet phldr="1"/>
        </dgm:pt>
        <dgm:pt modelId="11">
          <dgm:prSet phldr="1"/>
        </dgm:pt>
        <dgm:pt modelId="12">
          <dgm:prSet phldr="1"/>
        </dgm:pt>
      </dgm:ptLst>
      <dgm:cxnLst>
        <dgm:cxn modelId="4" srcId="0" destId="1" srcOrd="0" destOrd="0"/>
        <dgm:cxn modelId="5" srcId="1" destId="11" srcOrd="0" destOrd="0"/>
        <dgm:cxn modelId="6" srcId="1" destId="12" srcOrd="1" destOrd="0"/>
      </dgm:cxnLst>
      <dgm:bg/>
      <dgm:whole/>
    </dgm:dataModel>
  </dgm:sampData>
  <dgm:style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styleData>
  <dgm:clr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clrData>
  <dgm:layoutNode name="layout">
    <dgm:varLst>
      <dgm:chMax/>
      <dgm:chPref/>
      <dgm:dir/>
      <dgm:animOne val="branch"/>
      <dgm:animLvl val="lvl"/>
      <dgm:resizeHandles/>
    </dgm:varLst>
    <dgm:choose name="Name0">
      <dgm:if name="Name1" func="var" arg="dir" op="equ" val="norm">
        <dgm:alg type="hierChild">
          <dgm:param type="linDir" val="fromL"/>
        </dgm:alg>
      </dgm:if>
      <dgm:else name="Name2">
        <dgm:alg type="hierChild">
          <dgm:param type="linDir" val="fromL"/>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primFontSz" for="des" forName="childText" refType="primFontSz" refFor="des" refForName="rootText" op="lte"/>
      <dgm:constr type="w" for="des" forName="rootComposite" refType="w" fact="4"/>
      <dgm:constr type="h" for="des" forName="rootComposite" refType="h"/>
      <dgm:constr type="w" for="des" forName="childComposite" refType="w" refFor="des" refForName="rootComposite"/>
      <dgm:constr type="h" for="des" forName="childComposite" refType="h" refFor="des" refForName="rootComposite"/>
      <dgm:constr type="sibSp" refType="w" refFor="des" refForName="rootComposite" fact="0.1"/>
      <dgm:constr type="sibSp" for="des" forName="childShape" refType="h" refFor="des" refForName="rootComposite" fact="0.12"/>
      <dgm:constr type="sp" for="des" forName="root" refType="h" refFor="des" refForName="rootComposite" fact="0.18"/>
    </dgm:constrLst>
    <dgm:ruleLst/>
    <dgm:forEach name="Name3" axis="ch">
      <dgm:forEach name="Name4" axis="self" ptType="node" cnt="1">
        <dgm:layoutNode name="root">
          <dgm:varLst>
            <dgm:chMax/>
            <dgm:chPref val="4"/>
          </dgm:varLst>
          <dgm:alg type="hierRoot"/>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onstrLst>
              <dgm:constr type="l" for="ch" forName="rootText"/>
              <dgm:constr type="t" for="ch" forName="rootText"/>
              <dgm:constr type="w" for="ch" forName="rootText" refType="w"/>
              <dgm:constr type="h" for="ch" forName="rootText" refType="h"/>
            </dgm:constrLst>
            <dgm:ruleLst/>
            <dgm:layoutNode name="rootText" styleLbl="node0">
              <dgm:varLst>
                <dgm:chMax/>
                <dgm:chPref val="4"/>
              </dgm:varLst>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5" axis="ch">
              <dgm:forEach name="Name6" axis="self" ptType="node">
                <dgm:layoutNode name="childComposite">
                  <dgm:varLst>
                    <dgm:chMax val="0"/>
                    <dgm:chPref val="0"/>
                  </dgm:varLst>
                  <dgm:alg type="composite"/>
                  <dgm:shape xmlns:r="http://schemas.openxmlformats.org/officeDocument/2006/relationships" r:blip="">
                    <dgm:adjLst/>
                  </dgm:shape>
                  <dgm:presOf/>
                  <dgm:choose name="Name7">
                    <dgm:if name="Name8" func="var" arg="dir" op="equ" val="norm">
                      <dgm:constrLst>
                        <dgm:constr type="w" for="ch" forName="Image" refType="h"/>
                        <dgm:constr type="h" for="ch" forName="Image" refType="h"/>
                        <dgm:constr type="l" for="ch" forName="Image"/>
                        <dgm:constr type="t" for="ch" forName="Image"/>
                        <dgm:constr type="h" for="ch" forName="childText" refType="h"/>
                        <dgm:constr type="l" for="ch" forName="childText" refType="w" refFor="ch" refForName="Image" fact="1.06"/>
                        <dgm:constr type="t" for="ch" forName="childText"/>
                      </dgm:constrLst>
                    </dgm:if>
                    <dgm:else name="Name9">
                      <dgm:constrLst>
                        <dgm:constr type="w" for="ch" forName="Image" refType="h"/>
                        <dgm:constr type="h" for="ch" forName="Image" refType="h"/>
                        <dgm:constr type="r" for="ch" forName="Image" refType="w"/>
                        <dgm:constr type="t" for="ch" forName="Image"/>
                        <dgm:constr type="h" for="ch" forName="childText" refType="h"/>
                        <dgm:constr type="t" for="ch" forName="childText"/>
                        <dgm:constr type="wOff" for="ch" forName="childText" refType="w" refFor="ch" refForName="Image" fact="-1.06"/>
                      </dgm:constrLst>
                    </dgm:else>
                  </dgm:choose>
                  <dgm:ruleLst/>
                  <dgm:layoutNode name="Image" styleLbl="node1">
                    <dgm:alg type="sp"/>
                    <dgm:shape xmlns:r="http://schemas.openxmlformats.org/officeDocument/2006/relationships" type="roundRect" r:blip="" blipPhldr="1">
                      <dgm:adjLst>
                        <dgm:adj idx="1" val="0.1667"/>
                      </dgm:adjLst>
                    </dgm:shape>
                    <dgm:presOf/>
                  </dgm:layoutNode>
                  <dgm:layoutNode name="childText" styleLbl="lnNode1">
                    <dgm:varLst>
                      <dgm:chMax val="0"/>
                      <dgm:chPref val="0"/>
                      <dgm:bulletEnabled val="1"/>
                    </dgm:varLst>
                    <dgm:alg type="tx"/>
                    <dgm:shape xmlns:r="http://schemas.openxmlformats.org/officeDocument/2006/relationships" type="roundRect" r:blip="">
                      <dgm:adjLst>
                        <dgm:adj idx="1" val="0.1667"/>
                      </dgm:adjLst>
                    </dgm:shape>
                    <dgm:presOf axis="self desOrSelf" ptType="node node" st="1 1" cnt="1 0"/>
                    <dgm:ruleLst>
                      <dgm:rule type="primFontSz" val="5" fact="NaN" max="NaN"/>
                    </dgm:ruleLst>
                  </dgm:layoutNode>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default#1">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default#2">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8/layout/PictureAccentList">
  <dgm:title val=""/>
  <dgm:desc val=""/>
  <dgm:catLst>
    <dgm:cat type="picture" pri="14000"/>
    <dgm:cat type="list" pri="14500"/>
  </dgm:catLst>
  <dgm:sampData>
    <dgm:dataModel>
      <dgm:ptLst>
        <dgm:pt modelId="0" type="doc"/>
        <dgm:pt modelId="1">
          <dgm:prSet phldr="1"/>
        </dgm:pt>
        <dgm:pt modelId="11">
          <dgm:prSet phldr="1"/>
        </dgm:pt>
        <dgm:pt modelId="12">
          <dgm:prSet phldr="1"/>
        </dgm:pt>
      </dgm:ptLst>
      <dgm:cxnLst>
        <dgm:cxn modelId="4" srcId="0" destId="1" srcOrd="0" destOrd="0"/>
        <dgm:cxn modelId="5" srcId="1" destId="11" srcOrd="0" destOrd="0"/>
        <dgm:cxn modelId="6" srcId="1" destId="12" srcOrd="1" destOrd="0"/>
      </dgm:cxnLst>
      <dgm:bg/>
      <dgm:whole/>
    </dgm:dataModel>
  </dgm:sampData>
  <dgm:style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styleData>
  <dgm:clr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clrData>
  <dgm:layoutNode name="layout">
    <dgm:varLst>
      <dgm:chMax/>
      <dgm:chPref/>
      <dgm:dir/>
      <dgm:animOne val="branch"/>
      <dgm:animLvl val="lvl"/>
      <dgm:resizeHandles/>
    </dgm:varLst>
    <dgm:choose name="Name0">
      <dgm:if name="Name1" func="var" arg="dir" op="equ" val="norm">
        <dgm:alg type="hierChild">
          <dgm:param type="linDir" val="fromL"/>
        </dgm:alg>
      </dgm:if>
      <dgm:else name="Name2">
        <dgm:alg type="hierChild">
          <dgm:param type="linDir" val="fromL"/>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primFontSz" for="des" forName="childText" refType="primFontSz" refFor="des" refForName="rootText" op="lte"/>
      <dgm:constr type="w" for="des" forName="rootComposite" refType="w" fact="4"/>
      <dgm:constr type="h" for="des" forName="rootComposite" refType="h"/>
      <dgm:constr type="w" for="des" forName="childComposite" refType="w" refFor="des" refForName="rootComposite"/>
      <dgm:constr type="h" for="des" forName="childComposite" refType="h" refFor="des" refForName="rootComposite"/>
      <dgm:constr type="sibSp" refType="w" refFor="des" refForName="rootComposite" fact="0.1"/>
      <dgm:constr type="sibSp" for="des" forName="childShape" refType="h" refFor="des" refForName="rootComposite" fact="0.12"/>
      <dgm:constr type="sp" for="des" forName="root" refType="h" refFor="des" refForName="rootComposite" fact="0.18"/>
    </dgm:constrLst>
    <dgm:ruleLst/>
    <dgm:forEach name="Name3" axis="ch">
      <dgm:forEach name="Name4" axis="self" ptType="node" cnt="1">
        <dgm:layoutNode name="root">
          <dgm:varLst>
            <dgm:chMax/>
            <dgm:chPref val="4"/>
          </dgm:varLst>
          <dgm:alg type="hierRoot"/>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onstrLst>
              <dgm:constr type="l" for="ch" forName="rootText"/>
              <dgm:constr type="t" for="ch" forName="rootText"/>
              <dgm:constr type="w" for="ch" forName="rootText" refType="w"/>
              <dgm:constr type="h" for="ch" forName="rootText" refType="h"/>
            </dgm:constrLst>
            <dgm:ruleLst/>
            <dgm:layoutNode name="rootText" styleLbl="node0">
              <dgm:varLst>
                <dgm:chMax/>
                <dgm:chPref val="4"/>
              </dgm:varLst>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5" axis="ch">
              <dgm:forEach name="Name6" axis="self" ptType="node">
                <dgm:layoutNode name="childComposite">
                  <dgm:varLst>
                    <dgm:chMax val="0"/>
                    <dgm:chPref val="0"/>
                  </dgm:varLst>
                  <dgm:alg type="composite"/>
                  <dgm:shape xmlns:r="http://schemas.openxmlformats.org/officeDocument/2006/relationships" r:blip="">
                    <dgm:adjLst/>
                  </dgm:shape>
                  <dgm:presOf/>
                  <dgm:choose name="Name7">
                    <dgm:if name="Name8" func="var" arg="dir" op="equ" val="norm">
                      <dgm:constrLst>
                        <dgm:constr type="w" for="ch" forName="Image" refType="h"/>
                        <dgm:constr type="h" for="ch" forName="Image" refType="h"/>
                        <dgm:constr type="l" for="ch" forName="Image"/>
                        <dgm:constr type="t" for="ch" forName="Image"/>
                        <dgm:constr type="h" for="ch" forName="childText" refType="h"/>
                        <dgm:constr type="l" for="ch" forName="childText" refType="w" refFor="ch" refForName="Image" fact="1.06"/>
                        <dgm:constr type="t" for="ch" forName="childText"/>
                      </dgm:constrLst>
                    </dgm:if>
                    <dgm:else name="Name9">
                      <dgm:constrLst>
                        <dgm:constr type="w" for="ch" forName="Image" refType="h"/>
                        <dgm:constr type="h" for="ch" forName="Image" refType="h"/>
                        <dgm:constr type="r" for="ch" forName="Image" refType="w"/>
                        <dgm:constr type="t" for="ch" forName="Image"/>
                        <dgm:constr type="h" for="ch" forName="childText" refType="h"/>
                        <dgm:constr type="t" for="ch" forName="childText"/>
                        <dgm:constr type="wOff" for="ch" forName="childText" refType="w" refFor="ch" refForName="Image" fact="-1.06"/>
                      </dgm:constrLst>
                    </dgm:else>
                  </dgm:choose>
                  <dgm:ruleLst/>
                  <dgm:layoutNode name="Image" styleLbl="node1">
                    <dgm:alg type="sp"/>
                    <dgm:shape xmlns:r="http://schemas.openxmlformats.org/officeDocument/2006/relationships" type="roundRect" r:blip="" blipPhldr="1">
                      <dgm:adjLst>
                        <dgm:adj idx="1" val="0.1667"/>
                      </dgm:adjLst>
                    </dgm:shape>
                    <dgm:presOf/>
                  </dgm:layoutNode>
                  <dgm:layoutNode name="childText" styleLbl="lnNode1">
                    <dgm:varLst>
                      <dgm:chMax val="0"/>
                      <dgm:chPref val="0"/>
                      <dgm:bulletEnabled val="1"/>
                    </dgm:varLst>
                    <dgm:alg type="tx"/>
                    <dgm:shape xmlns:r="http://schemas.openxmlformats.org/officeDocument/2006/relationships" type="roundRect" r:blip="">
                      <dgm:adjLst>
                        <dgm:adj idx="1" val="0.1667"/>
                      </dgm:adjLst>
                    </dgm:shape>
                    <dgm:presOf axis="self desOrSelf" ptType="node node" st="1 1" cnt="1 0"/>
                    <dgm:ruleLst>
                      <dgm:rule type="primFontSz" val="5" fact="NaN" max="NaN"/>
                    </dgm:ruleLst>
                  </dgm:layoutNode>
                </dgm:layoutNode>
              </dgm:forEach>
            </dgm:forEach>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65.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a:p>
        </p:txBody>
      </p:sp>
      <p:sp>
        <p:nvSpPr>
          <p:cNvPr id="3" name="2 Marcador de fecha"/>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6D30B536-51E1-4401-AF0B-9DCB7444EC20}" type="datetimeFigureOut">
              <a:rPr lang="es-ES" smtClean="0"/>
              <a:pPr/>
              <a:t>26/01/2019</a:t>
            </a:fld>
            <a:endParaRPr lang="es-ES"/>
          </a:p>
        </p:txBody>
      </p:sp>
      <p:sp>
        <p:nvSpPr>
          <p:cNvPr id="4" name="3 Marcador de pie de página"/>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a:p>
        </p:txBody>
      </p:sp>
      <p:sp>
        <p:nvSpPr>
          <p:cNvPr id="5" name="4 Marcador de número de diapositiva"/>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054FB5C9-81FA-4710-B165-B93E385E2811}" type="slidenum">
              <a:rPr lang="es-ES" smtClean="0"/>
              <a:pPr/>
              <a:t>‹Nº›</a:t>
            </a:fld>
            <a:endParaRPr lang="es-ES"/>
          </a:p>
        </p:txBody>
      </p:sp>
    </p:spTree>
    <p:extLst>
      <p:ext uri="{BB962C8B-B14F-4D97-AF65-F5344CB8AC3E}">
        <p14:creationId xmlns:p14="http://schemas.microsoft.com/office/powerpoint/2010/main" val="142971052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FE7D3A5-61E4-41FB-BDD8-4A3F31366299}" type="datetimeFigureOut">
              <a:rPr lang="es-ES" smtClean="0"/>
              <a:pPr/>
              <a:t>26/01/2019</a:t>
            </a:fld>
            <a:endParaRPr lang="es-ES"/>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ES"/>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3D8BDE8-A576-4CDF-8B7E-C1251C1776C5}" type="slidenum">
              <a:rPr lang="es-ES" smtClean="0"/>
              <a:pPr/>
              <a:t>‹Nº›</a:t>
            </a:fld>
            <a:endParaRPr lang="es-ES"/>
          </a:p>
        </p:txBody>
      </p:sp>
    </p:spTree>
    <p:extLst>
      <p:ext uri="{BB962C8B-B14F-4D97-AF65-F5344CB8AC3E}">
        <p14:creationId xmlns:p14="http://schemas.microsoft.com/office/powerpoint/2010/main" val="29617955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A3D8BDE8-A576-4CDF-8B7E-C1251C1776C5}" type="slidenum">
              <a:rPr lang="es-ES" smtClean="0"/>
              <a:pPr/>
              <a:t>1</a:t>
            </a:fld>
            <a:endParaRPr lang="es-ES"/>
          </a:p>
        </p:txBody>
      </p:sp>
    </p:spTree>
    <p:extLst>
      <p:ext uri="{BB962C8B-B14F-4D97-AF65-F5344CB8AC3E}">
        <p14:creationId xmlns:p14="http://schemas.microsoft.com/office/powerpoint/2010/main" val="12363142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4" name="Marcador de número de diapositiva 3"/>
          <p:cNvSpPr>
            <a:spLocks noGrp="1"/>
          </p:cNvSpPr>
          <p:nvPr>
            <p:ph type="sldNum" sz="quarter" idx="10"/>
          </p:nvPr>
        </p:nvSpPr>
        <p:spPr/>
        <p:txBody>
          <a:bodyPr/>
          <a:lstStyle/>
          <a:p>
            <a:fld id="{A3D8BDE8-A576-4CDF-8B7E-C1251C1776C5}" type="slidenum">
              <a:rPr lang="es-ES" smtClean="0"/>
              <a:pPr/>
              <a:t>25</a:t>
            </a:fld>
            <a:endParaRPr lang="es-ES"/>
          </a:p>
        </p:txBody>
      </p:sp>
    </p:spTree>
    <p:extLst>
      <p:ext uri="{BB962C8B-B14F-4D97-AF65-F5344CB8AC3E}">
        <p14:creationId xmlns:p14="http://schemas.microsoft.com/office/powerpoint/2010/main" val="35841913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4" name="Marcador de número de diapositiva 3"/>
          <p:cNvSpPr>
            <a:spLocks noGrp="1"/>
          </p:cNvSpPr>
          <p:nvPr>
            <p:ph type="sldNum" sz="quarter" idx="10"/>
          </p:nvPr>
        </p:nvSpPr>
        <p:spPr/>
        <p:txBody>
          <a:bodyPr/>
          <a:lstStyle/>
          <a:p>
            <a:fld id="{A3D8BDE8-A576-4CDF-8B7E-C1251C1776C5}" type="slidenum">
              <a:rPr lang="es-ES" smtClean="0"/>
              <a:pPr/>
              <a:t>26</a:t>
            </a:fld>
            <a:endParaRPr lang="es-ES"/>
          </a:p>
        </p:txBody>
      </p:sp>
    </p:spTree>
    <p:extLst>
      <p:ext uri="{BB962C8B-B14F-4D97-AF65-F5344CB8AC3E}">
        <p14:creationId xmlns:p14="http://schemas.microsoft.com/office/powerpoint/2010/main" val="11177186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4" name="Marcador de número de diapositiva 3"/>
          <p:cNvSpPr>
            <a:spLocks noGrp="1"/>
          </p:cNvSpPr>
          <p:nvPr>
            <p:ph type="sldNum" sz="quarter" idx="10"/>
          </p:nvPr>
        </p:nvSpPr>
        <p:spPr/>
        <p:txBody>
          <a:bodyPr/>
          <a:lstStyle/>
          <a:p>
            <a:fld id="{A3D8BDE8-A576-4CDF-8B7E-C1251C1776C5}" type="slidenum">
              <a:rPr lang="es-ES" smtClean="0"/>
              <a:pPr/>
              <a:t>27</a:t>
            </a:fld>
            <a:endParaRPr lang="es-ES"/>
          </a:p>
        </p:txBody>
      </p:sp>
    </p:spTree>
    <p:extLst>
      <p:ext uri="{BB962C8B-B14F-4D97-AF65-F5344CB8AC3E}">
        <p14:creationId xmlns:p14="http://schemas.microsoft.com/office/powerpoint/2010/main" val="1287771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4" name="Marcador de número de diapositiva 3"/>
          <p:cNvSpPr>
            <a:spLocks noGrp="1"/>
          </p:cNvSpPr>
          <p:nvPr>
            <p:ph type="sldNum" sz="quarter" idx="10"/>
          </p:nvPr>
        </p:nvSpPr>
        <p:spPr/>
        <p:txBody>
          <a:bodyPr/>
          <a:lstStyle/>
          <a:p>
            <a:fld id="{A3D8BDE8-A576-4CDF-8B7E-C1251C1776C5}" type="slidenum">
              <a:rPr lang="es-ES" smtClean="0"/>
              <a:pPr/>
              <a:t>28</a:t>
            </a:fld>
            <a:endParaRPr lang="es-ES"/>
          </a:p>
        </p:txBody>
      </p:sp>
    </p:spTree>
    <p:extLst>
      <p:ext uri="{BB962C8B-B14F-4D97-AF65-F5344CB8AC3E}">
        <p14:creationId xmlns:p14="http://schemas.microsoft.com/office/powerpoint/2010/main" val="36110120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4" name="Marcador de número de diapositiva 3"/>
          <p:cNvSpPr>
            <a:spLocks noGrp="1"/>
          </p:cNvSpPr>
          <p:nvPr>
            <p:ph type="sldNum" sz="quarter" idx="10"/>
          </p:nvPr>
        </p:nvSpPr>
        <p:spPr/>
        <p:txBody>
          <a:bodyPr/>
          <a:lstStyle/>
          <a:p>
            <a:fld id="{A3D8BDE8-A576-4CDF-8B7E-C1251C1776C5}" type="slidenum">
              <a:rPr lang="es-ES" smtClean="0"/>
              <a:pPr/>
              <a:t>29</a:t>
            </a:fld>
            <a:endParaRPr lang="es-ES"/>
          </a:p>
        </p:txBody>
      </p:sp>
    </p:spTree>
    <p:extLst>
      <p:ext uri="{BB962C8B-B14F-4D97-AF65-F5344CB8AC3E}">
        <p14:creationId xmlns:p14="http://schemas.microsoft.com/office/powerpoint/2010/main" val="39280898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4" name="Marcador de número de diapositiva 3"/>
          <p:cNvSpPr>
            <a:spLocks noGrp="1"/>
          </p:cNvSpPr>
          <p:nvPr>
            <p:ph type="sldNum" sz="quarter" idx="10"/>
          </p:nvPr>
        </p:nvSpPr>
        <p:spPr/>
        <p:txBody>
          <a:bodyPr/>
          <a:lstStyle/>
          <a:p>
            <a:fld id="{A3D8BDE8-A576-4CDF-8B7E-C1251C1776C5}" type="slidenum">
              <a:rPr lang="es-ES" smtClean="0"/>
              <a:pPr/>
              <a:t>30</a:t>
            </a:fld>
            <a:endParaRPr lang="es-ES"/>
          </a:p>
        </p:txBody>
      </p:sp>
    </p:spTree>
    <p:extLst>
      <p:ext uri="{BB962C8B-B14F-4D97-AF65-F5344CB8AC3E}">
        <p14:creationId xmlns:p14="http://schemas.microsoft.com/office/powerpoint/2010/main" val="29789831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4" name="Marcador de número de diapositiva 3"/>
          <p:cNvSpPr>
            <a:spLocks noGrp="1"/>
          </p:cNvSpPr>
          <p:nvPr>
            <p:ph type="sldNum" sz="quarter" idx="10"/>
          </p:nvPr>
        </p:nvSpPr>
        <p:spPr/>
        <p:txBody>
          <a:bodyPr/>
          <a:lstStyle/>
          <a:p>
            <a:fld id="{A3D8BDE8-A576-4CDF-8B7E-C1251C1776C5}" type="slidenum">
              <a:rPr lang="es-ES" smtClean="0"/>
              <a:pPr/>
              <a:t>31</a:t>
            </a:fld>
            <a:endParaRPr lang="es-ES"/>
          </a:p>
        </p:txBody>
      </p:sp>
    </p:spTree>
    <p:extLst>
      <p:ext uri="{BB962C8B-B14F-4D97-AF65-F5344CB8AC3E}">
        <p14:creationId xmlns:p14="http://schemas.microsoft.com/office/powerpoint/2010/main" val="9162345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4" name="Marcador de número de diapositiva 3"/>
          <p:cNvSpPr>
            <a:spLocks noGrp="1"/>
          </p:cNvSpPr>
          <p:nvPr>
            <p:ph type="sldNum" sz="quarter" idx="10"/>
          </p:nvPr>
        </p:nvSpPr>
        <p:spPr/>
        <p:txBody>
          <a:bodyPr/>
          <a:lstStyle/>
          <a:p>
            <a:fld id="{A3D8BDE8-A576-4CDF-8B7E-C1251C1776C5}" type="slidenum">
              <a:rPr lang="es-ES" smtClean="0"/>
              <a:pPr/>
              <a:t>32</a:t>
            </a:fld>
            <a:endParaRPr lang="es-ES"/>
          </a:p>
        </p:txBody>
      </p:sp>
    </p:spTree>
    <p:extLst>
      <p:ext uri="{BB962C8B-B14F-4D97-AF65-F5344CB8AC3E}">
        <p14:creationId xmlns:p14="http://schemas.microsoft.com/office/powerpoint/2010/main" val="10177299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4" name="Marcador de número de diapositiva 3"/>
          <p:cNvSpPr>
            <a:spLocks noGrp="1"/>
          </p:cNvSpPr>
          <p:nvPr>
            <p:ph type="sldNum" sz="quarter" idx="10"/>
          </p:nvPr>
        </p:nvSpPr>
        <p:spPr/>
        <p:txBody>
          <a:bodyPr/>
          <a:lstStyle/>
          <a:p>
            <a:fld id="{A3D8BDE8-A576-4CDF-8B7E-C1251C1776C5}" type="slidenum">
              <a:rPr lang="es-ES" smtClean="0"/>
              <a:pPr/>
              <a:t>33</a:t>
            </a:fld>
            <a:endParaRPr lang="es-ES"/>
          </a:p>
        </p:txBody>
      </p:sp>
    </p:spTree>
    <p:extLst>
      <p:ext uri="{BB962C8B-B14F-4D97-AF65-F5344CB8AC3E}">
        <p14:creationId xmlns:p14="http://schemas.microsoft.com/office/powerpoint/2010/main" val="24772380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4" name="Marcador de número de diapositiva 3"/>
          <p:cNvSpPr>
            <a:spLocks noGrp="1"/>
          </p:cNvSpPr>
          <p:nvPr>
            <p:ph type="sldNum" sz="quarter" idx="10"/>
          </p:nvPr>
        </p:nvSpPr>
        <p:spPr/>
        <p:txBody>
          <a:bodyPr/>
          <a:lstStyle/>
          <a:p>
            <a:fld id="{A3D8BDE8-A576-4CDF-8B7E-C1251C1776C5}" type="slidenum">
              <a:rPr lang="es-ES" smtClean="0"/>
              <a:pPr/>
              <a:t>34</a:t>
            </a:fld>
            <a:endParaRPr lang="es-ES"/>
          </a:p>
        </p:txBody>
      </p:sp>
    </p:spTree>
    <p:extLst>
      <p:ext uri="{BB962C8B-B14F-4D97-AF65-F5344CB8AC3E}">
        <p14:creationId xmlns:p14="http://schemas.microsoft.com/office/powerpoint/2010/main" val="23132285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A3D8BDE8-A576-4CDF-8B7E-C1251C1776C5}" type="slidenum">
              <a:rPr lang="es-ES" smtClean="0"/>
              <a:pPr/>
              <a:t>9</a:t>
            </a:fld>
            <a:endParaRPr lang="es-ES"/>
          </a:p>
        </p:txBody>
      </p:sp>
    </p:spTree>
    <p:extLst>
      <p:ext uri="{BB962C8B-B14F-4D97-AF65-F5344CB8AC3E}">
        <p14:creationId xmlns:p14="http://schemas.microsoft.com/office/powerpoint/2010/main" val="1671008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4" name="Marcador de número de diapositiva 3"/>
          <p:cNvSpPr>
            <a:spLocks noGrp="1"/>
          </p:cNvSpPr>
          <p:nvPr>
            <p:ph type="sldNum" sz="quarter" idx="10"/>
          </p:nvPr>
        </p:nvSpPr>
        <p:spPr/>
        <p:txBody>
          <a:bodyPr/>
          <a:lstStyle/>
          <a:p>
            <a:fld id="{A3D8BDE8-A576-4CDF-8B7E-C1251C1776C5}" type="slidenum">
              <a:rPr lang="es-ES" smtClean="0"/>
              <a:pPr/>
              <a:t>35</a:t>
            </a:fld>
            <a:endParaRPr lang="es-ES"/>
          </a:p>
        </p:txBody>
      </p:sp>
    </p:spTree>
    <p:extLst>
      <p:ext uri="{BB962C8B-B14F-4D97-AF65-F5344CB8AC3E}">
        <p14:creationId xmlns:p14="http://schemas.microsoft.com/office/powerpoint/2010/main" val="2966867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4" name="Marcador de número de diapositiva 3"/>
          <p:cNvSpPr>
            <a:spLocks noGrp="1"/>
          </p:cNvSpPr>
          <p:nvPr>
            <p:ph type="sldNum" sz="quarter" idx="10"/>
          </p:nvPr>
        </p:nvSpPr>
        <p:spPr/>
        <p:txBody>
          <a:bodyPr/>
          <a:lstStyle/>
          <a:p>
            <a:fld id="{A3D8BDE8-A576-4CDF-8B7E-C1251C1776C5}" type="slidenum">
              <a:rPr lang="es-ES" smtClean="0"/>
              <a:pPr/>
              <a:t>36</a:t>
            </a:fld>
            <a:endParaRPr lang="es-ES"/>
          </a:p>
        </p:txBody>
      </p:sp>
    </p:spTree>
    <p:extLst>
      <p:ext uri="{BB962C8B-B14F-4D97-AF65-F5344CB8AC3E}">
        <p14:creationId xmlns:p14="http://schemas.microsoft.com/office/powerpoint/2010/main" val="148935152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4" name="Marcador de número de diapositiva 3"/>
          <p:cNvSpPr>
            <a:spLocks noGrp="1"/>
          </p:cNvSpPr>
          <p:nvPr>
            <p:ph type="sldNum" sz="quarter" idx="10"/>
          </p:nvPr>
        </p:nvSpPr>
        <p:spPr/>
        <p:txBody>
          <a:bodyPr/>
          <a:lstStyle/>
          <a:p>
            <a:fld id="{A3D8BDE8-A576-4CDF-8B7E-C1251C1776C5}" type="slidenum">
              <a:rPr lang="es-ES" smtClean="0"/>
              <a:pPr/>
              <a:t>38</a:t>
            </a:fld>
            <a:endParaRPr lang="es-ES"/>
          </a:p>
        </p:txBody>
      </p:sp>
    </p:spTree>
    <p:extLst>
      <p:ext uri="{BB962C8B-B14F-4D97-AF65-F5344CB8AC3E}">
        <p14:creationId xmlns:p14="http://schemas.microsoft.com/office/powerpoint/2010/main" val="33297225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4" name="Marcador de número de diapositiva 3"/>
          <p:cNvSpPr>
            <a:spLocks noGrp="1"/>
          </p:cNvSpPr>
          <p:nvPr>
            <p:ph type="sldNum" sz="quarter" idx="10"/>
          </p:nvPr>
        </p:nvSpPr>
        <p:spPr/>
        <p:txBody>
          <a:bodyPr/>
          <a:lstStyle/>
          <a:p>
            <a:fld id="{A3D8BDE8-A576-4CDF-8B7E-C1251C1776C5}" type="slidenum">
              <a:rPr lang="es-ES" smtClean="0"/>
              <a:pPr/>
              <a:t>39</a:t>
            </a:fld>
            <a:endParaRPr lang="es-ES"/>
          </a:p>
        </p:txBody>
      </p:sp>
    </p:spTree>
    <p:extLst>
      <p:ext uri="{BB962C8B-B14F-4D97-AF65-F5344CB8AC3E}">
        <p14:creationId xmlns:p14="http://schemas.microsoft.com/office/powerpoint/2010/main" val="338528038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4" name="Marcador de número de diapositiva 3"/>
          <p:cNvSpPr>
            <a:spLocks noGrp="1"/>
          </p:cNvSpPr>
          <p:nvPr>
            <p:ph type="sldNum" sz="quarter" idx="10"/>
          </p:nvPr>
        </p:nvSpPr>
        <p:spPr/>
        <p:txBody>
          <a:bodyPr/>
          <a:lstStyle/>
          <a:p>
            <a:fld id="{A3D8BDE8-A576-4CDF-8B7E-C1251C1776C5}" type="slidenum">
              <a:rPr lang="es-ES" smtClean="0"/>
              <a:pPr/>
              <a:t>40</a:t>
            </a:fld>
            <a:endParaRPr lang="es-ES"/>
          </a:p>
        </p:txBody>
      </p:sp>
    </p:spTree>
    <p:extLst>
      <p:ext uri="{BB962C8B-B14F-4D97-AF65-F5344CB8AC3E}">
        <p14:creationId xmlns:p14="http://schemas.microsoft.com/office/powerpoint/2010/main" val="224414270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4" name="3 Marcador de número de diapositiva"/>
          <p:cNvSpPr>
            <a:spLocks noGrp="1"/>
          </p:cNvSpPr>
          <p:nvPr>
            <p:ph type="sldNum" sz="quarter" idx="10"/>
          </p:nvPr>
        </p:nvSpPr>
        <p:spPr/>
        <p:txBody>
          <a:bodyPr/>
          <a:lstStyle/>
          <a:p>
            <a:fld id="{A3D8BDE8-A576-4CDF-8B7E-C1251C1776C5}" type="slidenum">
              <a:rPr lang="es-ES" smtClean="0"/>
              <a:pPr/>
              <a:t>41</a:t>
            </a:fld>
            <a:endParaRPr lang="es-ES"/>
          </a:p>
        </p:txBody>
      </p:sp>
    </p:spTree>
    <p:extLst>
      <p:ext uri="{BB962C8B-B14F-4D97-AF65-F5344CB8AC3E}">
        <p14:creationId xmlns:p14="http://schemas.microsoft.com/office/powerpoint/2010/main" val="360459671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4" name="3 Marcador de número de diapositiva"/>
          <p:cNvSpPr>
            <a:spLocks noGrp="1"/>
          </p:cNvSpPr>
          <p:nvPr>
            <p:ph type="sldNum" sz="quarter" idx="10"/>
          </p:nvPr>
        </p:nvSpPr>
        <p:spPr/>
        <p:txBody>
          <a:bodyPr/>
          <a:lstStyle/>
          <a:p>
            <a:fld id="{A3D8BDE8-A576-4CDF-8B7E-C1251C1776C5}" type="slidenum">
              <a:rPr lang="es-ES" smtClean="0"/>
              <a:pPr/>
              <a:t>42</a:t>
            </a:fld>
            <a:endParaRPr lang="es-ES"/>
          </a:p>
        </p:txBody>
      </p:sp>
    </p:spTree>
    <p:extLst>
      <p:ext uri="{BB962C8B-B14F-4D97-AF65-F5344CB8AC3E}">
        <p14:creationId xmlns:p14="http://schemas.microsoft.com/office/powerpoint/2010/main" val="338514020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4" name="3 Marcador de número de diapositiva"/>
          <p:cNvSpPr>
            <a:spLocks noGrp="1"/>
          </p:cNvSpPr>
          <p:nvPr>
            <p:ph type="sldNum" sz="quarter" idx="10"/>
          </p:nvPr>
        </p:nvSpPr>
        <p:spPr/>
        <p:txBody>
          <a:bodyPr/>
          <a:lstStyle/>
          <a:p>
            <a:fld id="{A3D8BDE8-A576-4CDF-8B7E-C1251C1776C5}" type="slidenum">
              <a:rPr lang="es-ES" smtClean="0"/>
              <a:pPr/>
              <a:t>43</a:t>
            </a:fld>
            <a:endParaRPr lang="es-ES"/>
          </a:p>
        </p:txBody>
      </p:sp>
    </p:spTree>
    <p:extLst>
      <p:ext uri="{BB962C8B-B14F-4D97-AF65-F5344CB8AC3E}">
        <p14:creationId xmlns:p14="http://schemas.microsoft.com/office/powerpoint/2010/main" val="299495892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4" name="Marcador de número de diapositiva 3"/>
          <p:cNvSpPr>
            <a:spLocks noGrp="1"/>
          </p:cNvSpPr>
          <p:nvPr>
            <p:ph type="sldNum" sz="quarter" idx="10"/>
          </p:nvPr>
        </p:nvSpPr>
        <p:spPr/>
        <p:txBody>
          <a:bodyPr/>
          <a:lstStyle/>
          <a:p>
            <a:fld id="{8420B954-6086-480A-8FB2-14966B9E2500}" type="slidenum">
              <a:rPr lang="es-ES_tradnl" smtClean="0"/>
              <a:pPr/>
              <a:t>45</a:t>
            </a:fld>
            <a:endParaRPr lang="es-ES_tradnl"/>
          </a:p>
        </p:txBody>
      </p:sp>
    </p:spTree>
    <p:extLst>
      <p:ext uri="{BB962C8B-B14F-4D97-AF65-F5344CB8AC3E}">
        <p14:creationId xmlns:p14="http://schemas.microsoft.com/office/powerpoint/2010/main" val="8547569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A3D8BDE8-A576-4CDF-8B7E-C1251C1776C5}" type="slidenum">
              <a:rPr lang="es-ES" smtClean="0"/>
              <a:pPr/>
              <a:t>18</a:t>
            </a:fld>
            <a:endParaRPr lang="es-ES"/>
          </a:p>
        </p:txBody>
      </p:sp>
    </p:spTree>
    <p:extLst>
      <p:ext uri="{BB962C8B-B14F-4D97-AF65-F5344CB8AC3E}">
        <p14:creationId xmlns:p14="http://schemas.microsoft.com/office/powerpoint/2010/main" val="29221286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4" name="Marcador de número de diapositiva 3"/>
          <p:cNvSpPr>
            <a:spLocks noGrp="1"/>
          </p:cNvSpPr>
          <p:nvPr>
            <p:ph type="sldNum" sz="quarter" idx="10"/>
          </p:nvPr>
        </p:nvSpPr>
        <p:spPr/>
        <p:txBody>
          <a:bodyPr/>
          <a:lstStyle/>
          <a:p>
            <a:fld id="{A3D8BDE8-A576-4CDF-8B7E-C1251C1776C5}" type="slidenum">
              <a:rPr lang="es-ES" smtClean="0"/>
              <a:pPr/>
              <a:t>19</a:t>
            </a:fld>
            <a:endParaRPr lang="es-ES"/>
          </a:p>
        </p:txBody>
      </p:sp>
    </p:spTree>
    <p:extLst>
      <p:ext uri="{BB962C8B-B14F-4D97-AF65-F5344CB8AC3E}">
        <p14:creationId xmlns:p14="http://schemas.microsoft.com/office/powerpoint/2010/main" val="28314721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4" name="Marcador de número de diapositiva 3"/>
          <p:cNvSpPr>
            <a:spLocks noGrp="1"/>
          </p:cNvSpPr>
          <p:nvPr>
            <p:ph type="sldNum" sz="quarter" idx="10"/>
          </p:nvPr>
        </p:nvSpPr>
        <p:spPr/>
        <p:txBody>
          <a:bodyPr/>
          <a:lstStyle/>
          <a:p>
            <a:fld id="{A3D8BDE8-A576-4CDF-8B7E-C1251C1776C5}" type="slidenum">
              <a:rPr lang="es-ES" smtClean="0"/>
              <a:pPr/>
              <a:t>20</a:t>
            </a:fld>
            <a:endParaRPr lang="es-ES"/>
          </a:p>
        </p:txBody>
      </p:sp>
    </p:spTree>
    <p:extLst>
      <p:ext uri="{BB962C8B-B14F-4D97-AF65-F5344CB8AC3E}">
        <p14:creationId xmlns:p14="http://schemas.microsoft.com/office/powerpoint/2010/main" val="30319660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4" name="Marcador de número de diapositiva 3"/>
          <p:cNvSpPr>
            <a:spLocks noGrp="1"/>
          </p:cNvSpPr>
          <p:nvPr>
            <p:ph type="sldNum" sz="quarter" idx="10"/>
          </p:nvPr>
        </p:nvSpPr>
        <p:spPr/>
        <p:txBody>
          <a:bodyPr/>
          <a:lstStyle/>
          <a:p>
            <a:fld id="{A3D8BDE8-A576-4CDF-8B7E-C1251C1776C5}" type="slidenum">
              <a:rPr lang="es-ES" smtClean="0"/>
              <a:pPr/>
              <a:t>21</a:t>
            </a:fld>
            <a:endParaRPr lang="es-ES"/>
          </a:p>
        </p:txBody>
      </p:sp>
    </p:spTree>
    <p:extLst>
      <p:ext uri="{BB962C8B-B14F-4D97-AF65-F5344CB8AC3E}">
        <p14:creationId xmlns:p14="http://schemas.microsoft.com/office/powerpoint/2010/main" val="21843725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4" name="Marcador de número de diapositiva 3"/>
          <p:cNvSpPr>
            <a:spLocks noGrp="1"/>
          </p:cNvSpPr>
          <p:nvPr>
            <p:ph type="sldNum" sz="quarter" idx="10"/>
          </p:nvPr>
        </p:nvSpPr>
        <p:spPr/>
        <p:txBody>
          <a:bodyPr/>
          <a:lstStyle/>
          <a:p>
            <a:fld id="{A3D8BDE8-A576-4CDF-8B7E-C1251C1776C5}" type="slidenum">
              <a:rPr lang="es-ES" smtClean="0"/>
              <a:pPr/>
              <a:t>22</a:t>
            </a:fld>
            <a:endParaRPr lang="es-ES"/>
          </a:p>
        </p:txBody>
      </p:sp>
    </p:spTree>
    <p:extLst>
      <p:ext uri="{BB962C8B-B14F-4D97-AF65-F5344CB8AC3E}">
        <p14:creationId xmlns:p14="http://schemas.microsoft.com/office/powerpoint/2010/main" val="32054666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4" name="Marcador de número de diapositiva 3"/>
          <p:cNvSpPr>
            <a:spLocks noGrp="1"/>
          </p:cNvSpPr>
          <p:nvPr>
            <p:ph type="sldNum" sz="quarter" idx="10"/>
          </p:nvPr>
        </p:nvSpPr>
        <p:spPr/>
        <p:txBody>
          <a:bodyPr/>
          <a:lstStyle/>
          <a:p>
            <a:fld id="{A3D8BDE8-A576-4CDF-8B7E-C1251C1776C5}" type="slidenum">
              <a:rPr lang="es-ES" smtClean="0"/>
              <a:pPr/>
              <a:t>23</a:t>
            </a:fld>
            <a:endParaRPr lang="es-ES"/>
          </a:p>
        </p:txBody>
      </p:sp>
    </p:spTree>
    <p:extLst>
      <p:ext uri="{BB962C8B-B14F-4D97-AF65-F5344CB8AC3E}">
        <p14:creationId xmlns:p14="http://schemas.microsoft.com/office/powerpoint/2010/main" val="3616067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4" name="Marcador de número de diapositiva 3"/>
          <p:cNvSpPr>
            <a:spLocks noGrp="1"/>
          </p:cNvSpPr>
          <p:nvPr>
            <p:ph type="sldNum" sz="quarter" idx="10"/>
          </p:nvPr>
        </p:nvSpPr>
        <p:spPr/>
        <p:txBody>
          <a:bodyPr/>
          <a:lstStyle/>
          <a:p>
            <a:fld id="{A3D8BDE8-A576-4CDF-8B7E-C1251C1776C5}" type="slidenum">
              <a:rPr lang="es-ES" smtClean="0"/>
              <a:pPr/>
              <a:t>24</a:t>
            </a:fld>
            <a:endParaRPr lang="es-ES"/>
          </a:p>
        </p:txBody>
      </p:sp>
    </p:spTree>
    <p:extLst>
      <p:ext uri="{BB962C8B-B14F-4D97-AF65-F5344CB8AC3E}">
        <p14:creationId xmlns:p14="http://schemas.microsoft.com/office/powerpoint/2010/main" val="353353620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8" Type="http://schemas.openxmlformats.org/officeDocument/2006/relationships/hyperlink" Target="https://twitter.com/is4k" TargetMode="External"/><Relationship Id="rId3" Type="http://schemas.openxmlformats.org/officeDocument/2006/relationships/image" Target="../media/image5.png"/><Relationship Id="rId7"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hyperlink" Target="https://www.facebook.com/Internet-Segura-For-Kids-1886436838309254" TargetMode="External"/><Relationship Id="rId5" Type="http://schemas.openxmlformats.org/officeDocument/2006/relationships/image" Target="../media/image6.jpeg"/><Relationship Id="rId4" Type="http://schemas.openxmlformats.org/officeDocument/2006/relationships/image" Target="../media/image3.png"/><Relationship Id="rId9" Type="http://schemas.openxmlformats.org/officeDocument/2006/relationships/image" Target="../media/image8.png"/></Relationships>
</file>

<file path=ppt/slideLayouts/_rels/slideLayout4.xml.rels><?xml version="1.0" encoding="UTF-8" standalone="yes"?>
<Relationships xmlns="http://schemas.openxmlformats.org/package/2006/relationships"><Relationship Id="rId3" Type="http://schemas.openxmlformats.org/officeDocument/2006/relationships/hyperlink" Target="https://www.is4k.es/" TargetMode="External"/><Relationship Id="rId2" Type="http://schemas.openxmlformats.org/officeDocument/2006/relationships/hyperlink" Target="https://www.incibe.es/" TargetMode="External"/><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hyperlink" Target="https://creativecommons.org/licenses/by-nc-sa/4.0/deed.es_ES" TargetMode="Externa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iapositiva de título">
    <p:spTree>
      <p:nvGrpSpPr>
        <p:cNvPr id="1" name=""/>
        <p:cNvGrpSpPr/>
        <p:nvPr/>
      </p:nvGrpSpPr>
      <p:grpSpPr>
        <a:xfrm>
          <a:off x="0" y="0"/>
          <a:ext cx="0" cy="0"/>
          <a:chOff x="0" y="0"/>
          <a:chExt cx="0" cy="0"/>
        </a:xfrm>
      </p:grpSpPr>
      <p:sp>
        <p:nvSpPr>
          <p:cNvPr id="6" name="Elipse 5"/>
          <p:cNvSpPr/>
          <p:nvPr/>
        </p:nvSpPr>
        <p:spPr>
          <a:xfrm>
            <a:off x="5646721" y="2847975"/>
            <a:ext cx="1908785" cy="1908785"/>
          </a:xfrm>
          <a:prstGeom prst="ellipse">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8" name="Rectángulo 7"/>
          <p:cNvSpPr/>
          <p:nvPr/>
        </p:nvSpPr>
        <p:spPr>
          <a:xfrm>
            <a:off x="813740" y="2849545"/>
            <a:ext cx="5787085" cy="1908000"/>
          </a:xfrm>
          <a:prstGeom prst="rect">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solidFill>
                <a:schemeClr val="bg1"/>
              </a:solidFill>
            </a:endParaRPr>
          </a:p>
        </p:txBody>
      </p:sp>
      <p:sp>
        <p:nvSpPr>
          <p:cNvPr id="9" name="Rectángulo 8"/>
          <p:cNvSpPr/>
          <p:nvPr/>
        </p:nvSpPr>
        <p:spPr>
          <a:xfrm>
            <a:off x="1621272" y="0"/>
            <a:ext cx="128587"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solidFill>
                <a:schemeClr val="tx1"/>
              </a:solidFill>
            </a:endParaRPr>
          </a:p>
        </p:txBody>
      </p:sp>
      <p:sp>
        <p:nvSpPr>
          <p:cNvPr id="10" name="Title 1"/>
          <p:cNvSpPr>
            <a:spLocks noGrp="1"/>
          </p:cNvSpPr>
          <p:nvPr>
            <p:ph type="ctrTitle"/>
          </p:nvPr>
        </p:nvSpPr>
        <p:spPr>
          <a:xfrm>
            <a:off x="1865029" y="3186248"/>
            <a:ext cx="5343705" cy="1900113"/>
          </a:xfrm>
          <a:prstGeom prst="rect">
            <a:avLst/>
          </a:prstGeom>
        </p:spPr>
        <p:txBody>
          <a:bodyPr>
            <a:normAutofit/>
          </a:bodyPr>
          <a:lstStyle>
            <a:lvl1pPr algn="l">
              <a:defRPr sz="3600" b="1">
                <a:solidFill>
                  <a:schemeClr val="bg1"/>
                </a:solidFill>
              </a:defRPr>
            </a:lvl1pPr>
          </a:lstStyle>
          <a:p>
            <a:r>
              <a:rPr lang="es-ES"/>
              <a:t>Haga clic para modificar el estilo de título del patrón</a:t>
            </a:r>
            <a:endParaRPr lang="en-US" dirty="0"/>
          </a:p>
        </p:txBody>
      </p:sp>
      <p:sp>
        <p:nvSpPr>
          <p:cNvPr id="11" name="Rectángulo 10"/>
          <p:cNvSpPr/>
          <p:nvPr/>
        </p:nvSpPr>
        <p:spPr>
          <a:xfrm>
            <a:off x="0" y="0"/>
            <a:ext cx="1704975" cy="6858000"/>
          </a:xfrm>
          <a:prstGeom prst="rect">
            <a:avLst/>
          </a:prstGeom>
          <a:solidFill>
            <a:schemeClr val="bg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13" name="Elipse 12"/>
          <p:cNvSpPr/>
          <p:nvPr/>
        </p:nvSpPr>
        <p:spPr>
          <a:xfrm>
            <a:off x="346117" y="0"/>
            <a:ext cx="2847975" cy="2847975"/>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pic>
        <p:nvPicPr>
          <p:cNvPr id="14" name="Imagen 13"/>
          <p:cNvPicPr>
            <a:picLocks noChangeAspect="1"/>
          </p:cNvPicPr>
          <p:nvPr/>
        </p:nvPicPr>
        <p:blipFill>
          <a:blip r:embed="rId2" cstate="print"/>
          <a:stretch>
            <a:fillRect/>
          </a:stretch>
        </p:blipFill>
        <p:spPr>
          <a:xfrm>
            <a:off x="768525" y="398934"/>
            <a:ext cx="2003158" cy="1997142"/>
          </a:xfrm>
          <a:prstGeom prst="rect">
            <a:avLst/>
          </a:prstGeom>
        </p:spPr>
      </p:pic>
      <p:pic>
        <p:nvPicPr>
          <p:cNvPr id="17" name="Imagen 1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634195" y="6117297"/>
            <a:ext cx="2185651" cy="586127"/>
          </a:xfrm>
          <a:prstGeom prst="rect">
            <a:avLst/>
          </a:prstGeom>
        </p:spPr>
      </p:pic>
      <p:pic>
        <p:nvPicPr>
          <p:cNvPr id="18" name="Imagen 17" descr="Y:\90_IS4K\logos\logo corporativo\finales\logo-is4k.png"/>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6259169" y="6117297"/>
            <a:ext cx="1887912" cy="586127"/>
          </a:xfrm>
          <a:prstGeom prst="rect">
            <a:avLst/>
          </a:prstGeom>
          <a:noFill/>
          <a:ln>
            <a:noFill/>
          </a:ln>
        </p:spPr>
      </p:pic>
    </p:spTree>
    <p:extLst>
      <p:ext uri="{BB962C8B-B14F-4D97-AF65-F5344CB8AC3E}">
        <p14:creationId xmlns:p14="http://schemas.microsoft.com/office/powerpoint/2010/main" val="2434053055"/>
      </p:ext>
    </p:extLst>
  </p:cSld>
  <p:clrMapOvr>
    <a:masterClrMapping/>
  </p:clrMapOvr>
  <p:hf hdr="0" dt="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ólo el título">
    <p:spTree>
      <p:nvGrpSpPr>
        <p:cNvPr id="1" name=""/>
        <p:cNvGrpSpPr/>
        <p:nvPr/>
      </p:nvGrpSpPr>
      <p:grpSpPr>
        <a:xfrm>
          <a:off x="0" y="0"/>
          <a:ext cx="0" cy="0"/>
          <a:chOff x="0" y="0"/>
          <a:chExt cx="0" cy="0"/>
        </a:xfrm>
      </p:grpSpPr>
      <p:sp>
        <p:nvSpPr>
          <p:cNvPr id="6" name="Title 1"/>
          <p:cNvSpPr>
            <a:spLocks noGrp="1"/>
          </p:cNvSpPr>
          <p:nvPr>
            <p:ph type="title"/>
          </p:nvPr>
        </p:nvSpPr>
        <p:spPr>
          <a:xfrm>
            <a:off x="457200" y="274638"/>
            <a:ext cx="8229600" cy="658812"/>
          </a:xfrm>
          <a:prstGeom prst="rect">
            <a:avLst/>
          </a:prstGeom>
        </p:spPr>
        <p:txBody>
          <a:bodyPr/>
          <a:lstStyle>
            <a:lvl1pPr>
              <a:defRPr sz="2800" b="1">
                <a:solidFill>
                  <a:srgbClr val="E73137"/>
                </a:solidFill>
              </a:defRPr>
            </a:lvl1pPr>
          </a:lstStyle>
          <a:p>
            <a:r>
              <a:rPr lang="es-ES"/>
              <a:t>Haga clic para modificar el estilo de título del patrón</a:t>
            </a:r>
            <a:endParaRPr lang="en-US" dirty="0"/>
          </a:p>
        </p:txBody>
      </p:sp>
      <p:sp>
        <p:nvSpPr>
          <p:cNvPr id="4" name="Rectángulo 3"/>
          <p:cNvSpPr/>
          <p:nvPr/>
        </p:nvSpPr>
        <p:spPr>
          <a:xfrm>
            <a:off x="0" y="6192688"/>
            <a:ext cx="9144000" cy="692696"/>
          </a:xfrm>
          <a:prstGeom prst="rect">
            <a:avLst/>
          </a:prstGeom>
          <a:solidFill>
            <a:srgbClr val="DD3137"/>
          </a:solidFill>
          <a:ln>
            <a:noFill/>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s-ES" sz="1200" dirty="0"/>
              <a:t> </a:t>
            </a:r>
          </a:p>
        </p:txBody>
      </p:sp>
      <p:pic>
        <p:nvPicPr>
          <p:cNvPr id="8" name="Imagen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09341" y="5913023"/>
            <a:ext cx="795598" cy="795598"/>
          </a:xfrm>
          <a:prstGeom prst="rect">
            <a:avLst/>
          </a:prstGeom>
        </p:spPr>
      </p:pic>
      <p:sp>
        <p:nvSpPr>
          <p:cNvPr id="3" name="Marcador de contenido 2"/>
          <p:cNvSpPr>
            <a:spLocks noGrp="1"/>
          </p:cNvSpPr>
          <p:nvPr>
            <p:ph sz="quarter" idx="10"/>
          </p:nvPr>
        </p:nvSpPr>
        <p:spPr>
          <a:xfrm>
            <a:off x="457200" y="1196975"/>
            <a:ext cx="8229600" cy="4679950"/>
          </a:xfrm>
          <a:prstGeom prst="rect">
            <a:avLst/>
          </a:prstGeom>
        </p:spPr>
        <p:txBody>
          <a:bodyPr/>
          <a:lstStyle>
            <a:lvl1pPr>
              <a:defRPr>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a:solidFill>
                  <a:schemeClr val="tx1">
                    <a:lumMod val="65000"/>
                    <a:lumOff val="35000"/>
                  </a:schemeClr>
                </a:solidFill>
              </a:defRPr>
            </a:lvl4pPr>
            <a:lvl5pPr>
              <a:defRPr>
                <a:solidFill>
                  <a:schemeClr val="tx1">
                    <a:lumMod val="65000"/>
                    <a:lumOff val="35000"/>
                  </a:schemeClr>
                </a:solidFill>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9" name="Marcador de texto 8"/>
          <p:cNvSpPr>
            <a:spLocks noGrp="1"/>
          </p:cNvSpPr>
          <p:nvPr>
            <p:ph type="body" sz="quarter" idx="11"/>
          </p:nvPr>
        </p:nvSpPr>
        <p:spPr>
          <a:xfrm>
            <a:off x="457200" y="6398603"/>
            <a:ext cx="8229600" cy="288032"/>
          </a:xfrm>
          <a:prstGeom prst="rect">
            <a:avLst/>
          </a:prstGeom>
        </p:spPr>
        <p:txBody>
          <a:bodyPr/>
          <a:lstStyle>
            <a:lvl1pPr marL="0" indent="0" algn="ctr">
              <a:buNone/>
              <a:defRPr sz="1400" b="1">
                <a:solidFill>
                  <a:schemeClr val="bg1"/>
                </a:solidFill>
              </a:defRPr>
            </a:lvl1pPr>
          </a:lstStyle>
          <a:p>
            <a:pPr lvl="0"/>
            <a:r>
              <a:rPr lang="es-ES"/>
              <a:t>Haga clic para modificar el estilo de texto del patrón</a:t>
            </a:r>
          </a:p>
        </p:txBody>
      </p:sp>
    </p:spTree>
    <p:extLst>
      <p:ext uri="{BB962C8B-B14F-4D97-AF65-F5344CB8AC3E}">
        <p14:creationId xmlns:p14="http://schemas.microsoft.com/office/powerpoint/2010/main" val="1760687091"/>
      </p:ext>
    </p:extLst>
  </p:cSld>
  <p:clrMapOvr>
    <a:masterClrMapping/>
  </p:clrMapOvr>
  <p:hf hd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Diseño personalizado">
    <p:spTree>
      <p:nvGrpSpPr>
        <p:cNvPr id="1" name=""/>
        <p:cNvGrpSpPr/>
        <p:nvPr/>
      </p:nvGrpSpPr>
      <p:grpSpPr>
        <a:xfrm>
          <a:off x="0" y="0"/>
          <a:ext cx="0" cy="0"/>
          <a:chOff x="0" y="0"/>
          <a:chExt cx="0" cy="0"/>
        </a:xfrm>
      </p:grpSpPr>
      <p:sp>
        <p:nvSpPr>
          <p:cNvPr id="7" name="Rectángulo 6"/>
          <p:cNvSpPr/>
          <p:nvPr/>
        </p:nvSpPr>
        <p:spPr>
          <a:xfrm>
            <a:off x="0" y="1"/>
            <a:ext cx="9144000" cy="394672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solidFill>
                <a:schemeClr val="bg1">
                  <a:lumMod val="50000"/>
                </a:schemeClr>
              </a:solidFill>
            </a:endParaRPr>
          </a:p>
        </p:txBody>
      </p:sp>
      <p:sp>
        <p:nvSpPr>
          <p:cNvPr id="5" name="TextBox 4"/>
          <p:cNvSpPr txBox="1"/>
          <p:nvPr/>
        </p:nvSpPr>
        <p:spPr>
          <a:xfrm>
            <a:off x="2288357" y="3230703"/>
            <a:ext cx="4649799" cy="646331"/>
          </a:xfrm>
          <a:prstGeom prst="rect">
            <a:avLst/>
          </a:prstGeom>
          <a:noFill/>
        </p:spPr>
        <p:txBody>
          <a:bodyPr wrap="none" rtlCol="0">
            <a:spAutoFit/>
          </a:bodyPr>
          <a:lstStyle/>
          <a:p>
            <a:r>
              <a:rPr lang="en-US" sz="3600" b="1" dirty="0">
                <a:solidFill>
                  <a:schemeClr val="bg1"/>
                </a:solidFill>
              </a:rPr>
              <a:t>Gracias por su atención</a:t>
            </a:r>
          </a:p>
        </p:txBody>
      </p:sp>
      <p:pic>
        <p:nvPicPr>
          <p:cNvPr id="8" name="Imagen 7"/>
          <p:cNvPicPr>
            <a:picLocks noChangeAspect="1"/>
          </p:cNvPicPr>
          <p:nvPr/>
        </p:nvPicPr>
        <p:blipFill>
          <a:blip r:embed="rId2" cstate="print"/>
          <a:stretch>
            <a:fillRect/>
          </a:stretch>
        </p:blipFill>
        <p:spPr>
          <a:xfrm>
            <a:off x="7164288" y="4866661"/>
            <a:ext cx="1591143" cy="1586366"/>
          </a:xfrm>
          <a:prstGeom prst="rect">
            <a:avLst/>
          </a:prstGeom>
        </p:spPr>
      </p:pic>
      <p:sp>
        <p:nvSpPr>
          <p:cNvPr id="2" name="Rectángulo 1"/>
          <p:cNvSpPr/>
          <p:nvPr/>
        </p:nvSpPr>
        <p:spPr>
          <a:xfrm>
            <a:off x="2110683" y="3929541"/>
            <a:ext cx="5005152"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b="1" dirty="0">
                <a:solidFill>
                  <a:schemeClr val="bg1">
                    <a:lumMod val="65000"/>
                  </a:schemeClr>
                </a:solidFill>
              </a:rPr>
              <a:t>https://www.is4k.es/programas/cibercooperantes</a:t>
            </a:r>
          </a:p>
        </p:txBody>
      </p:sp>
      <p:sp>
        <p:nvSpPr>
          <p:cNvPr id="16" name="17 CuadroTexto"/>
          <p:cNvSpPr txBox="1"/>
          <p:nvPr/>
        </p:nvSpPr>
        <p:spPr>
          <a:xfrm>
            <a:off x="1836676" y="1930822"/>
            <a:ext cx="7416824" cy="1163395"/>
          </a:xfrm>
          <a:prstGeom prst="rect">
            <a:avLst/>
          </a:prstGeom>
          <a:noFill/>
        </p:spPr>
        <p:txBody>
          <a:bodyPr wrap="square" rtlCol="0">
            <a:spAutoFit/>
          </a:bodyPr>
          <a:lstStyle/>
          <a:p>
            <a:pPr algn="r">
              <a:lnSpc>
                <a:spcPct val="120000"/>
              </a:lnSpc>
            </a:pPr>
            <a:r>
              <a:rPr lang="es-ES" sz="4000" b="1" dirty="0">
                <a:solidFill>
                  <a:prstClr val="white"/>
                </a:solidFill>
              </a:rPr>
              <a:t>Escuela Cibersegura</a:t>
            </a:r>
          </a:p>
          <a:p>
            <a:pPr algn="r">
              <a:lnSpc>
                <a:spcPct val="120000"/>
              </a:lnSpc>
            </a:pPr>
            <a:r>
              <a:rPr lang="es-ES" sz="1600" dirty="0">
                <a:solidFill>
                  <a:prstClr val="white"/>
                </a:solidFill>
              </a:rPr>
              <a:t>Promoción del uso seguro y responsable de Internet entre los menores</a:t>
            </a:r>
          </a:p>
        </p:txBody>
      </p:sp>
      <p:sp>
        <p:nvSpPr>
          <p:cNvPr id="18" name="Redondear rectángulo de esquina del mismo lado 32"/>
          <p:cNvSpPr/>
          <p:nvPr/>
        </p:nvSpPr>
        <p:spPr>
          <a:xfrm>
            <a:off x="1835696" y="1894307"/>
            <a:ext cx="7308304" cy="1359414"/>
          </a:xfrm>
          <a:prstGeom prst="round2SameRect">
            <a:avLst/>
          </a:prstGeom>
          <a:solidFill>
            <a:srgbClr val="DD3137"/>
          </a:solidFill>
          <a:ln>
            <a:solidFill>
              <a:schemeClr val="accent1"/>
            </a:solidFill>
          </a:ln>
          <a:effectLst>
            <a:outerShdw blurRad="40000" dist="23000" dir="5400000" rotWithShape="0">
              <a:srgbClr val="000000">
                <a:alpha val="35000"/>
              </a:srgbClr>
            </a:outerShdw>
            <a:reflection blurRad="6350" stA="0" endPos="40000" dist="101600" dir="5400000" sy="-100000" algn="bl" rotWithShape="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solidFill>
                <a:prstClr val="white"/>
              </a:solidFill>
            </a:endParaRPr>
          </a:p>
        </p:txBody>
      </p:sp>
      <p:sp>
        <p:nvSpPr>
          <p:cNvPr id="19" name="17 CuadroTexto"/>
          <p:cNvSpPr txBox="1"/>
          <p:nvPr/>
        </p:nvSpPr>
        <p:spPr>
          <a:xfrm>
            <a:off x="1548644" y="2049581"/>
            <a:ext cx="7416824" cy="1163395"/>
          </a:xfrm>
          <a:prstGeom prst="rect">
            <a:avLst/>
          </a:prstGeom>
          <a:noFill/>
        </p:spPr>
        <p:txBody>
          <a:bodyPr wrap="square" rtlCol="0">
            <a:spAutoFit/>
          </a:bodyPr>
          <a:lstStyle/>
          <a:p>
            <a:pPr algn="r">
              <a:lnSpc>
                <a:spcPct val="120000"/>
              </a:lnSpc>
            </a:pPr>
            <a:r>
              <a:rPr lang="es-ES" sz="4000" b="1" dirty="0" err="1">
                <a:solidFill>
                  <a:prstClr val="white"/>
                </a:solidFill>
                <a:latin typeface="Trebuchet MS" pitchFamily="34" charset="0"/>
              </a:rPr>
              <a:t>Cibercooperantes</a:t>
            </a:r>
            <a:endParaRPr lang="es-ES" sz="4000" b="1" dirty="0">
              <a:solidFill>
                <a:prstClr val="white"/>
              </a:solidFill>
              <a:latin typeface="Trebuchet MS" pitchFamily="34" charset="0"/>
            </a:endParaRPr>
          </a:p>
          <a:p>
            <a:pPr algn="r">
              <a:lnSpc>
                <a:spcPct val="120000"/>
              </a:lnSpc>
            </a:pPr>
            <a:r>
              <a:rPr lang="es-ES" sz="1600" dirty="0">
                <a:solidFill>
                  <a:prstClr val="white"/>
                </a:solidFill>
                <a:latin typeface="Trebuchet MS" pitchFamily="34" charset="0"/>
              </a:rPr>
              <a:t>contacto@is4k.es</a:t>
            </a:r>
          </a:p>
        </p:txBody>
      </p:sp>
      <p:pic>
        <p:nvPicPr>
          <p:cNvPr id="3" name="Imagen 2"/>
          <p:cNvPicPr>
            <a:picLocks noChangeAspect="1"/>
          </p:cNvPicPr>
          <p:nvPr/>
        </p:nvPicPr>
        <p:blipFill>
          <a:blip r:embed="rId3" cstate="print"/>
          <a:stretch>
            <a:fillRect/>
          </a:stretch>
        </p:blipFill>
        <p:spPr>
          <a:xfrm>
            <a:off x="862553" y="326448"/>
            <a:ext cx="2275114" cy="2275114"/>
          </a:xfrm>
          <a:prstGeom prst="rect">
            <a:avLst/>
          </a:prstGeom>
        </p:spPr>
      </p:pic>
      <p:pic>
        <p:nvPicPr>
          <p:cNvPr id="12" name="Imagen 11" descr="Y:\90_IS4K\logos\logo corporativo\finales\logo-is4k.png"/>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4139952" y="5844330"/>
            <a:ext cx="1971250" cy="612000"/>
          </a:xfrm>
          <a:prstGeom prst="rect">
            <a:avLst/>
          </a:prstGeom>
          <a:noFill/>
          <a:ln>
            <a:noFill/>
          </a:ln>
        </p:spPr>
      </p:pic>
      <p:pic>
        <p:nvPicPr>
          <p:cNvPr id="13" name="Imagen 1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875350" y="5841027"/>
            <a:ext cx="2282131" cy="612000"/>
          </a:xfrm>
          <a:prstGeom prst="rect">
            <a:avLst/>
          </a:prstGeom>
        </p:spPr>
      </p:pic>
      <p:grpSp>
        <p:nvGrpSpPr>
          <p:cNvPr id="9" name="Grupo 8"/>
          <p:cNvGrpSpPr/>
          <p:nvPr userDrawn="1"/>
        </p:nvGrpSpPr>
        <p:grpSpPr>
          <a:xfrm>
            <a:off x="2843808" y="4424650"/>
            <a:ext cx="3024336" cy="892552"/>
            <a:chOff x="251520" y="4696688"/>
            <a:chExt cx="3024336" cy="892552"/>
          </a:xfrm>
        </p:grpSpPr>
        <p:sp>
          <p:nvSpPr>
            <p:cNvPr id="17" name="17 CuadroTexto"/>
            <p:cNvSpPr txBox="1"/>
            <p:nvPr userDrawn="1"/>
          </p:nvSpPr>
          <p:spPr>
            <a:xfrm>
              <a:off x="610454" y="4696688"/>
              <a:ext cx="2665402" cy="892552"/>
            </a:xfrm>
            <a:prstGeom prst="rect">
              <a:avLst/>
            </a:prstGeom>
            <a:noFill/>
          </p:spPr>
          <p:txBody>
            <a:bodyPr wrap="square" rtlCol="0">
              <a:spAutoFit/>
            </a:bodyPr>
            <a:lstStyle/>
            <a:p>
              <a:pPr>
                <a:lnSpc>
                  <a:spcPct val="100000"/>
                </a:lnSpc>
              </a:pPr>
              <a:r>
                <a:rPr lang="es-ES" sz="1700" b="1" dirty="0">
                  <a:solidFill>
                    <a:schemeClr val="bg1">
                      <a:lumMod val="65000"/>
                    </a:schemeClr>
                  </a:solidFill>
                  <a:latin typeface="Trebuchet MS" pitchFamily="34" charset="0"/>
                </a:rPr>
                <a:t>Internet Segura </a:t>
              </a:r>
              <a:r>
                <a:rPr lang="es-ES" sz="1700" b="1" dirty="0" err="1">
                  <a:solidFill>
                    <a:schemeClr val="bg1">
                      <a:lumMod val="65000"/>
                    </a:schemeClr>
                  </a:solidFill>
                  <a:latin typeface="Trebuchet MS" pitchFamily="34" charset="0"/>
                </a:rPr>
                <a:t>for</a:t>
              </a:r>
              <a:r>
                <a:rPr lang="es-ES" sz="1700" b="1" dirty="0">
                  <a:solidFill>
                    <a:schemeClr val="bg1">
                      <a:lumMod val="65000"/>
                    </a:schemeClr>
                  </a:solidFill>
                  <a:latin typeface="Trebuchet MS" pitchFamily="34" charset="0"/>
                </a:rPr>
                <a:t> </a:t>
              </a:r>
              <a:r>
                <a:rPr lang="es-ES" sz="1700" b="1" dirty="0" err="1">
                  <a:solidFill>
                    <a:schemeClr val="bg1">
                      <a:lumMod val="65000"/>
                    </a:schemeClr>
                  </a:solidFill>
                  <a:latin typeface="Trebuchet MS" pitchFamily="34" charset="0"/>
                </a:rPr>
                <a:t>Kids</a:t>
              </a:r>
              <a:endParaRPr lang="es-ES" sz="1700" b="1" dirty="0">
                <a:solidFill>
                  <a:schemeClr val="bg1">
                    <a:lumMod val="65000"/>
                  </a:schemeClr>
                </a:solidFill>
                <a:latin typeface="Trebuchet MS"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800" b="1" dirty="0">
                <a:solidFill>
                  <a:schemeClr val="bg1">
                    <a:lumMod val="65000"/>
                  </a:schemeClr>
                </a:solidFill>
                <a:latin typeface="Trebuchet MS" pitchFamily="34" charset="0"/>
              </a:endParaRPr>
            </a:p>
            <a:p>
              <a:pPr>
                <a:lnSpc>
                  <a:spcPct val="100000"/>
                </a:lnSpc>
              </a:pPr>
              <a:r>
                <a:rPr lang="es-ES" sz="1700" b="1" dirty="0">
                  <a:solidFill>
                    <a:schemeClr val="bg1">
                      <a:lumMod val="65000"/>
                    </a:schemeClr>
                  </a:solidFill>
                  <a:latin typeface="Trebuchet MS" pitchFamily="34" charset="0"/>
                </a:rPr>
                <a:t>@is4k</a:t>
              </a:r>
            </a:p>
          </p:txBody>
        </p:sp>
        <p:pic>
          <p:nvPicPr>
            <p:cNvPr id="21" name="Imagen 20">
              <a:hlinkClick r:id="rId6"/>
            </p:cNvPr>
            <p:cNvPicPr>
              <a:picLocks noChangeAspect="1"/>
            </p:cNvPicPr>
            <p:nvPr userDrawn="1"/>
          </p:nvPicPr>
          <p:blipFill>
            <a:blip r:embed="rId7" cstate="print"/>
            <a:stretch>
              <a:fillRect/>
            </a:stretch>
          </p:blipFill>
          <p:spPr>
            <a:xfrm>
              <a:off x="251520" y="4732609"/>
              <a:ext cx="295835" cy="307213"/>
            </a:xfrm>
            <a:prstGeom prst="rect">
              <a:avLst/>
            </a:prstGeom>
          </p:spPr>
        </p:pic>
        <p:pic>
          <p:nvPicPr>
            <p:cNvPr id="22" name="Imagen 21">
              <a:hlinkClick r:id="rId8"/>
            </p:cNvPr>
            <p:cNvPicPr>
              <a:picLocks noChangeAspect="1"/>
            </p:cNvPicPr>
            <p:nvPr userDrawn="1"/>
          </p:nvPicPr>
          <p:blipFill>
            <a:blip r:embed="rId9" cstate="print"/>
            <a:stretch>
              <a:fillRect/>
            </a:stretch>
          </p:blipFill>
          <p:spPr>
            <a:xfrm>
              <a:off x="251521" y="5255915"/>
              <a:ext cx="307213" cy="307213"/>
            </a:xfrm>
            <a:prstGeom prst="rect">
              <a:avLst/>
            </a:prstGeom>
          </p:spPr>
        </p:pic>
      </p:grpSp>
    </p:spTree>
    <p:extLst>
      <p:ext uri="{BB962C8B-B14F-4D97-AF65-F5344CB8AC3E}">
        <p14:creationId xmlns:p14="http://schemas.microsoft.com/office/powerpoint/2010/main" val="2289420907"/>
      </p:ext>
    </p:extLst>
  </p:cSld>
  <p:clrMapOvr>
    <a:masterClrMapping/>
  </p:clrMapOvr>
  <p:hf hd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Diseño personalizado">
    <p:spTree>
      <p:nvGrpSpPr>
        <p:cNvPr id="1" name=""/>
        <p:cNvGrpSpPr/>
        <p:nvPr/>
      </p:nvGrpSpPr>
      <p:grpSpPr>
        <a:xfrm>
          <a:off x="0" y="0"/>
          <a:ext cx="0" cy="0"/>
          <a:chOff x="0" y="0"/>
          <a:chExt cx="0" cy="0"/>
        </a:xfrm>
      </p:grpSpPr>
      <p:sp>
        <p:nvSpPr>
          <p:cNvPr id="3" name="Rectángulo 18"/>
          <p:cNvSpPr/>
          <p:nvPr userDrawn="1"/>
        </p:nvSpPr>
        <p:spPr>
          <a:xfrm>
            <a:off x="284684" y="847724"/>
            <a:ext cx="8535788" cy="5188817"/>
          </a:xfrm>
          <a:prstGeom prst="rect">
            <a:avLst/>
          </a:prstGeom>
          <a:solidFill>
            <a:srgbClr val="DD3137"/>
          </a:solidFill>
          <a:ln>
            <a:noFill/>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solidFill>
                <a:srgbClr val="DD3137"/>
              </a:solidFill>
            </a:endParaRPr>
          </a:p>
        </p:txBody>
      </p:sp>
      <p:sp>
        <p:nvSpPr>
          <p:cNvPr id="4" name="Rectangle 3"/>
          <p:cNvSpPr>
            <a:spLocks noChangeArrowheads="1"/>
          </p:cNvSpPr>
          <p:nvPr userDrawn="1"/>
        </p:nvSpPr>
        <p:spPr bwMode="auto">
          <a:xfrm>
            <a:off x="284684" y="855762"/>
            <a:ext cx="8535788" cy="5172698"/>
          </a:xfrm>
          <a:prstGeom prst="rect">
            <a:avLst/>
          </a:prstGeom>
          <a:solidFill>
            <a:schemeClr val="bg1"/>
          </a:solidFill>
          <a:ln>
            <a:noFill/>
          </a:ln>
          <a:effec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49263" algn="r"/>
                <a:tab pos="2700338" algn="ctr"/>
                <a:tab pos="5400675" algn="r"/>
              </a:tabLst>
              <a:defRPr>
                <a:solidFill>
                  <a:schemeClr val="tx1"/>
                </a:solidFill>
                <a:latin typeface="Arial" panose="020B0604020202020204" pitchFamily="34" charset="0"/>
              </a:defRPr>
            </a:lvl1pPr>
            <a:lvl2pPr eaLnBrk="0" fontAlgn="base" hangingPunct="0">
              <a:spcBef>
                <a:spcPct val="0"/>
              </a:spcBef>
              <a:spcAft>
                <a:spcPct val="0"/>
              </a:spcAft>
              <a:tabLst>
                <a:tab pos="449263" algn="r"/>
                <a:tab pos="2700338" algn="ctr"/>
                <a:tab pos="5400675" algn="r"/>
              </a:tabLst>
              <a:defRPr>
                <a:solidFill>
                  <a:schemeClr val="tx1"/>
                </a:solidFill>
                <a:latin typeface="Arial" panose="020B0604020202020204" pitchFamily="34" charset="0"/>
              </a:defRPr>
            </a:lvl2pPr>
            <a:lvl3pPr eaLnBrk="0" fontAlgn="base" hangingPunct="0">
              <a:spcBef>
                <a:spcPct val="0"/>
              </a:spcBef>
              <a:spcAft>
                <a:spcPct val="0"/>
              </a:spcAft>
              <a:tabLst>
                <a:tab pos="449263" algn="r"/>
                <a:tab pos="2700338" algn="ctr"/>
                <a:tab pos="5400675" algn="r"/>
              </a:tabLst>
              <a:defRPr>
                <a:solidFill>
                  <a:schemeClr val="tx1"/>
                </a:solidFill>
                <a:latin typeface="Arial" panose="020B0604020202020204" pitchFamily="34" charset="0"/>
              </a:defRPr>
            </a:lvl3pPr>
            <a:lvl4pPr eaLnBrk="0" fontAlgn="base" hangingPunct="0">
              <a:spcBef>
                <a:spcPct val="0"/>
              </a:spcBef>
              <a:spcAft>
                <a:spcPct val="0"/>
              </a:spcAft>
              <a:tabLst>
                <a:tab pos="449263" algn="r"/>
                <a:tab pos="2700338" algn="ctr"/>
                <a:tab pos="5400675" algn="r"/>
              </a:tabLst>
              <a:defRPr>
                <a:solidFill>
                  <a:schemeClr val="tx1"/>
                </a:solidFill>
                <a:latin typeface="Arial" panose="020B0604020202020204" pitchFamily="34" charset="0"/>
              </a:defRPr>
            </a:lvl4pPr>
            <a:lvl5pPr eaLnBrk="0" fontAlgn="base" hangingPunct="0">
              <a:spcBef>
                <a:spcPct val="0"/>
              </a:spcBef>
              <a:spcAft>
                <a:spcPct val="0"/>
              </a:spcAft>
              <a:tabLst>
                <a:tab pos="449263" algn="r"/>
                <a:tab pos="2700338" algn="ctr"/>
                <a:tab pos="5400675" algn="r"/>
              </a:tabLst>
              <a:defRPr>
                <a:solidFill>
                  <a:schemeClr val="tx1"/>
                </a:solidFill>
                <a:latin typeface="Arial" panose="020B0604020202020204" pitchFamily="34" charset="0"/>
              </a:defRPr>
            </a:lvl5pPr>
            <a:lvl6pPr eaLnBrk="0" fontAlgn="base" hangingPunct="0">
              <a:spcBef>
                <a:spcPct val="0"/>
              </a:spcBef>
              <a:spcAft>
                <a:spcPct val="0"/>
              </a:spcAft>
              <a:tabLst>
                <a:tab pos="449263" algn="r"/>
                <a:tab pos="2700338" algn="ctr"/>
                <a:tab pos="5400675" algn="r"/>
              </a:tabLst>
              <a:defRPr>
                <a:solidFill>
                  <a:schemeClr val="tx1"/>
                </a:solidFill>
                <a:latin typeface="Arial" panose="020B0604020202020204" pitchFamily="34" charset="0"/>
              </a:defRPr>
            </a:lvl6pPr>
            <a:lvl7pPr eaLnBrk="0" fontAlgn="base" hangingPunct="0">
              <a:spcBef>
                <a:spcPct val="0"/>
              </a:spcBef>
              <a:spcAft>
                <a:spcPct val="0"/>
              </a:spcAft>
              <a:tabLst>
                <a:tab pos="449263" algn="r"/>
                <a:tab pos="2700338" algn="ctr"/>
                <a:tab pos="5400675" algn="r"/>
              </a:tabLst>
              <a:defRPr>
                <a:solidFill>
                  <a:schemeClr val="tx1"/>
                </a:solidFill>
                <a:latin typeface="Arial" panose="020B0604020202020204" pitchFamily="34" charset="0"/>
              </a:defRPr>
            </a:lvl7pPr>
            <a:lvl8pPr eaLnBrk="0" fontAlgn="base" hangingPunct="0">
              <a:spcBef>
                <a:spcPct val="0"/>
              </a:spcBef>
              <a:spcAft>
                <a:spcPct val="0"/>
              </a:spcAft>
              <a:tabLst>
                <a:tab pos="449263" algn="r"/>
                <a:tab pos="2700338" algn="ctr"/>
                <a:tab pos="5400675" algn="r"/>
              </a:tabLst>
              <a:defRPr>
                <a:solidFill>
                  <a:schemeClr val="tx1"/>
                </a:solidFill>
                <a:latin typeface="Arial" panose="020B0604020202020204" pitchFamily="34" charset="0"/>
              </a:defRPr>
            </a:lvl8pPr>
            <a:lvl9pPr eaLnBrk="0" fontAlgn="base" hangingPunct="0">
              <a:spcBef>
                <a:spcPct val="0"/>
              </a:spcBef>
              <a:spcAft>
                <a:spcPct val="0"/>
              </a:spcAft>
              <a:tabLst>
                <a:tab pos="449263" algn="r"/>
                <a:tab pos="2700338" algn="ctr"/>
                <a:tab pos="5400675" algn="r"/>
              </a:tabLst>
              <a:defRPr>
                <a:solidFill>
                  <a:schemeClr val="tx1"/>
                </a:solidFill>
                <a:latin typeface="Arial" panose="020B0604020202020204" pitchFamily="34" charset="0"/>
              </a:defRPr>
            </a:lvl9pPr>
          </a:lstStyle>
          <a:p>
            <a:pPr algn="just">
              <a:spcBef>
                <a:spcPts val="500"/>
              </a:spcBef>
              <a:spcAft>
                <a:spcPts val="500"/>
              </a:spcAft>
              <a:tabLst>
                <a:tab pos="2700020" algn="ctr"/>
                <a:tab pos="5400040" algn="r"/>
              </a:tabLst>
            </a:pPr>
            <a:r>
              <a:rPr lang="es-ES" sz="1600" dirty="0">
                <a:effectLst/>
                <a:latin typeface="Calibri" panose="020F0502020204030204" pitchFamily="34" charset="0"/>
                <a:ea typeface="Calibri" panose="020F0502020204030204" pitchFamily="34" charset="0"/>
                <a:cs typeface="Times New Roman" panose="02020603050405020304" pitchFamily="18" charset="0"/>
              </a:rPr>
              <a:t>La presente publicación pertenece a </a:t>
            </a:r>
            <a:r>
              <a:rPr lang="es-ES" sz="1600" b="1" dirty="0">
                <a:effectLst/>
                <a:latin typeface="Calibri" panose="020F0502020204030204" pitchFamily="34" charset="0"/>
                <a:ea typeface="Calibri" panose="020F0502020204030204" pitchFamily="34" charset="0"/>
                <a:cs typeface="Times New Roman" panose="02020603050405020304" pitchFamily="18" charset="0"/>
              </a:rPr>
              <a:t>INCIBE (Instituto Nacional de Ciberseguridad)</a:t>
            </a:r>
            <a:r>
              <a:rPr lang="es-ES" sz="1600" dirty="0">
                <a:effectLst/>
                <a:latin typeface="Calibri" panose="020F0502020204030204" pitchFamily="34" charset="0"/>
                <a:ea typeface="Calibri" panose="020F0502020204030204" pitchFamily="34" charset="0"/>
                <a:cs typeface="Times New Roman" panose="02020603050405020304" pitchFamily="18" charset="0"/>
              </a:rPr>
              <a:t> y está bajo una licencia </a:t>
            </a:r>
            <a:r>
              <a:rPr lang="es-ES" sz="1600" b="1" dirty="0">
                <a:effectLst/>
                <a:latin typeface="Calibri" panose="020F0502020204030204" pitchFamily="34" charset="0"/>
                <a:ea typeface="Calibri" panose="020F0502020204030204" pitchFamily="34" charset="0"/>
                <a:cs typeface="Times New Roman" panose="02020603050405020304" pitchFamily="18" charset="0"/>
              </a:rPr>
              <a:t>Reconocimiento-No Comercial-Compartir Igual 4.0 Internacional de </a:t>
            </a:r>
            <a:r>
              <a:rPr lang="es-ES" sz="1600" b="1" dirty="0" err="1">
                <a:effectLst/>
                <a:latin typeface="Calibri" panose="020F0502020204030204" pitchFamily="34" charset="0"/>
                <a:ea typeface="Calibri" panose="020F0502020204030204" pitchFamily="34" charset="0"/>
                <a:cs typeface="Times New Roman" panose="02020603050405020304" pitchFamily="18" charset="0"/>
              </a:rPr>
              <a:t>Creative</a:t>
            </a:r>
            <a:r>
              <a:rPr lang="es-ES" sz="1600" b="1" dirty="0">
                <a:effectLst/>
                <a:latin typeface="Calibri" panose="020F0502020204030204" pitchFamily="34" charset="0"/>
                <a:ea typeface="Calibri" panose="020F0502020204030204" pitchFamily="34" charset="0"/>
                <a:cs typeface="Times New Roman" panose="02020603050405020304" pitchFamily="18" charset="0"/>
              </a:rPr>
              <a:t> </a:t>
            </a:r>
            <a:r>
              <a:rPr lang="es-ES" sz="1600" b="1" dirty="0" err="1">
                <a:effectLst/>
                <a:latin typeface="Calibri" panose="020F0502020204030204" pitchFamily="34" charset="0"/>
                <a:ea typeface="Calibri" panose="020F0502020204030204" pitchFamily="34" charset="0"/>
                <a:cs typeface="Times New Roman" panose="02020603050405020304" pitchFamily="18" charset="0"/>
              </a:rPr>
              <a:t>Commons</a:t>
            </a:r>
            <a:r>
              <a:rPr lang="es-ES" sz="1600" dirty="0">
                <a:effectLst/>
                <a:latin typeface="Calibri" panose="020F0502020204030204" pitchFamily="34" charset="0"/>
                <a:ea typeface="Calibri" panose="020F0502020204030204" pitchFamily="34" charset="0"/>
                <a:cs typeface="Times New Roman" panose="02020603050405020304" pitchFamily="18" charset="0"/>
              </a:rPr>
              <a:t>. Por esta razón está permitido copiar, distribuir y comunicar públicamente esta obra bajo las condiciones siguientes:</a:t>
            </a:r>
          </a:p>
          <a:p>
            <a:pPr algn="just">
              <a:spcBef>
                <a:spcPts val="500"/>
              </a:spcBef>
              <a:spcAft>
                <a:spcPts val="500"/>
              </a:spcAft>
              <a:tabLst>
                <a:tab pos="2700020" algn="ctr"/>
                <a:tab pos="5400040" algn="r"/>
              </a:tabLst>
            </a:pPr>
            <a:r>
              <a:rPr lang="es-ES" sz="1600" dirty="0">
                <a:effectLst/>
                <a:latin typeface="Calibri" panose="020F0502020204030204" pitchFamily="34" charset="0"/>
                <a:ea typeface="Calibri" panose="020F0502020204030204" pitchFamily="34" charset="0"/>
                <a:cs typeface="Times New Roman" panose="02020603050405020304" pitchFamily="18" charset="0"/>
              </a:rPr>
              <a:t>• </a:t>
            </a:r>
            <a:r>
              <a:rPr lang="es-ES" sz="1600" b="1" dirty="0">
                <a:effectLst/>
                <a:latin typeface="Calibri" panose="020F0502020204030204" pitchFamily="34" charset="0"/>
                <a:ea typeface="Calibri" panose="020F0502020204030204" pitchFamily="34" charset="0"/>
                <a:cs typeface="Times New Roman" panose="02020603050405020304" pitchFamily="18" charset="0"/>
              </a:rPr>
              <a:t>Reconocimiento</a:t>
            </a:r>
            <a:r>
              <a:rPr lang="es-ES" sz="1600" dirty="0">
                <a:effectLst/>
                <a:latin typeface="Calibri" panose="020F0502020204030204" pitchFamily="34" charset="0"/>
                <a:ea typeface="Calibri" panose="020F0502020204030204" pitchFamily="34" charset="0"/>
                <a:cs typeface="Times New Roman" panose="02020603050405020304" pitchFamily="18" charset="0"/>
              </a:rPr>
              <a:t>. El contenido de esta publicación se puede reproducir total o parcialmente por terceros, citando su procedencia y haciendo referencia expresa tanto a </a:t>
            </a:r>
            <a:r>
              <a:rPr lang="es-ES" sz="1600" b="1" dirty="0">
                <a:effectLst/>
                <a:latin typeface="Calibri" panose="020F0502020204030204" pitchFamily="34" charset="0"/>
                <a:ea typeface="Calibri" panose="020F0502020204030204" pitchFamily="34" charset="0"/>
                <a:cs typeface="Times New Roman" panose="02020603050405020304" pitchFamily="18" charset="0"/>
              </a:rPr>
              <a:t>INCIBE y </a:t>
            </a:r>
            <a:r>
              <a:rPr lang="es-ES" sz="1600" dirty="0">
                <a:effectLst/>
                <a:latin typeface="Calibri" panose="020F0502020204030204" pitchFamily="34" charset="0"/>
                <a:ea typeface="Calibri" panose="020F0502020204030204" pitchFamily="34" charset="0"/>
                <a:cs typeface="Times New Roman" panose="02020603050405020304" pitchFamily="18" charset="0"/>
              </a:rPr>
              <a:t>la iniciativa </a:t>
            </a:r>
            <a:r>
              <a:rPr lang="es-ES" sz="1600" b="1" dirty="0">
                <a:effectLst/>
                <a:latin typeface="Calibri" panose="020F0502020204030204" pitchFamily="34" charset="0"/>
                <a:ea typeface="Calibri" panose="020F0502020204030204" pitchFamily="34" charset="0"/>
                <a:cs typeface="Times New Roman" panose="02020603050405020304" pitchFamily="18" charset="0"/>
              </a:rPr>
              <a:t>Internet Segura </a:t>
            </a:r>
            <a:r>
              <a:rPr lang="es-ES" sz="1600" b="1" dirty="0" err="1">
                <a:effectLst/>
                <a:latin typeface="Calibri" panose="020F0502020204030204" pitchFamily="34" charset="0"/>
                <a:ea typeface="Calibri" panose="020F0502020204030204" pitchFamily="34" charset="0"/>
                <a:cs typeface="Times New Roman" panose="02020603050405020304" pitchFamily="18" charset="0"/>
              </a:rPr>
              <a:t>for</a:t>
            </a:r>
            <a:r>
              <a:rPr lang="es-ES" sz="1600" b="1" dirty="0">
                <a:effectLst/>
                <a:latin typeface="Calibri" panose="020F0502020204030204" pitchFamily="34" charset="0"/>
                <a:ea typeface="Calibri" panose="020F0502020204030204" pitchFamily="34" charset="0"/>
                <a:cs typeface="Times New Roman" panose="02020603050405020304" pitchFamily="18" charset="0"/>
              </a:rPr>
              <a:t> </a:t>
            </a:r>
            <a:r>
              <a:rPr lang="es-ES" sz="1600" b="1" dirty="0" err="1">
                <a:effectLst/>
                <a:latin typeface="Calibri" panose="020F0502020204030204" pitchFamily="34" charset="0"/>
                <a:ea typeface="Calibri" panose="020F0502020204030204" pitchFamily="34" charset="0"/>
                <a:cs typeface="Times New Roman" panose="02020603050405020304" pitchFamily="18" charset="0"/>
              </a:rPr>
              <a:t>Kids</a:t>
            </a:r>
            <a:r>
              <a:rPr lang="es-ES" sz="1600" b="1" dirty="0">
                <a:effectLst/>
                <a:latin typeface="Calibri" panose="020F0502020204030204" pitchFamily="34" charset="0"/>
                <a:ea typeface="Calibri" panose="020F0502020204030204" pitchFamily="34" charset="0"/>
                <a:cs typeface="Times New Roman" panose="02020603050405020304" pitchFamily="18" charset="0"/>
              </a:rPr>
              <a:t> (IS4K)</a:t>
            </a:r>
            <a:r>
              <a:rPr lang="es-ES" sz="1600" dirty="0">
                <a:effectLst/>
                <a:latin typeface="Calibri" panose="020F0502020204030204" pitchFamily="34" charset="0"/>
                <a:ea typeface="Calibri" panose="020F0502020204030204" pitchFamily="34" charset="0"/>
                <a:cs typeface="Times New Roman" panose="02020603050405020304" pitchFamily="18" charset="0"/>
              </a:rPr>
              <a:t> como a sus sitios web: </a:t>
            </a:r>
            <a:r>
              <a:rPr lang="es-ES" sz="1600" b="1" u="sng" dirty="0">
                <a:solidFill>
                  <a:srgbClr val="007AC6"/>
                </a:solidFill>
                <a:effectLst/>
                <a:latin typeface="Calibri" panose="020F0502020204030204" pitchFamily="34" charset="0"/>
                <a:ea typeface="Calibri" panose="020F0502020204030204" pitchFamily="34" charset="0"/>
                <a:cs typeface="Times New Roman" panose="02020603050405020304" pitchFamily="18" charset="0"/>
                <a:hlinkClick r:id="rId2"/>
              </a:rPr>
              <a:t>https://www.incibe.es</a:t>
            </a:r>
            <a:r>
              <a:rPr lang="es-ES" sz="1600" b="1" dirty="0">
                <a:effectLst/>
                <a:latin typeface="Calibri" panose="020F0502020204030204" pitchFamily="34" charset="0"/>
                <a:ea typeface="Calibri" panose="020F0502020204030204" pitchFamily="34" charset="0"/>
                <a:cs typeface="Times New Roman" panose="02020603050405020304" pitchFamily="18" charset="0"/>
              </a:rPr>
              <a:t> </a:t>
            </a:r>
            <a:r>
              <a:rPr lang="es-ES" sz="1600" dirty="0">
                <a:effectLst/>
                <a:latin typeface="Calibri" panose="020F0502020204030204" pitchFamily="34" charset="0"/>
                <a:ea typeface="Calibri" panose="020F0502020204030204" pitchFamily="34" charset="0"/>
                <a:cs typeface="Times New Roman" panose="02020603050405020304" pitchFamily="18" charset="0"/>
              </a:rPr>
              <a:t>y </a:t>
            </a:r>
            <a:r>
              <a:rPr lang="es-ES" sz="1600" b="1" u="sng" dirty="0">
                <a:solidFill>
                  <a:srgbClr val="007AC6"/>
                </a:solidFill>
                <a:effectLst/>
                <a:latin typeface="Calibri" panose="020F0502020204030204" pitchFamily="34" charset="0"/>
                <a:ea typeface="Calibri" panose="020F0502020204030204" pitchFamily="34" charset="0"/>
                <a:cs typeface="Times New Roman" panose="02020603050405020304" pitchFamily="18" charset="0"/>
                <a:hlinkClick r:id="rId3"/>
              </a:rPr>
              <a:t>https://www.is4k.es</a:t>
            </a:r>
            <a:r>
              <a:rPr lang="es-ES" sz="1600" dirty="0">
                <a:effectLst/>
                <a:latin typeface="Calibri" panose="020F0502020204030204" pitchFamily="34" charset="0"/>
                <a:ea typeface="Calibri" panose="020F0502020204030204" pitchFamily="34" charset="0"/>
                <a:cs typeface="Times New Roman" panose="02020603050405020304" pitchFamily="18" charset="0"/>
              </a:rPr>
              <a:t>. Dicho reconocimiento no podrá en ningún caso sugerir que INCIBE presta apoyo a dicho tercero o apoya el uso que hace de su obra.</a:t>
            </a:r>
          </a:p>
          <a:p>
            <a:pPr algn="just">
              <a:lnSpc>
                <a:spcPct val="107000"/>
              </a:lnSpc>
              <a:spcBef>
                <a:spcPts val="500"/>
              </a:spcBef>
              <a:spcAft>
                <a:spcPts val="800"/>
              </a:spcAft>
              <a:tabLst>
                <a:tab pos="2700020" algn="ctr"/>
                <a:tab pos="5400040" algn="r"/>
                <a:tab pos="449580" algn="l"/>
              </a:tabLst>
            </a:pPr>
            <a:r>
              <a:rPr lang="es-ES" sz="1600" dirty="0">
                <a:effectLst/>
                <a:latin typeface="Calibri" panose="020F0502020204030204" pitchFamily="34" charset="0"/>
                <a:ea typeface="Calibri" panose="020F0502020204030204" pitchFamily="34" charset="0"/>
                <a:cs typeface="Times New Roman" panose="02020603050405020304" pitchFamily="18" charset="0"/>
              </a:rPr>
              <a:t>• </a:t>
            </a:r>
            <a:r>
              <a:rPr lang="es-ES" sz="1600" b="1" dirty="0">
                <a:effectLst/>
                <a:latin typeface="Calibri" panose="020F0502020204030204" pitchFamily="34" charset="0"/>
                <a:ea typeface="Calibri" panose="020F0502020204030204" pitchFamily="34" charset="0"/>
                <a:cs typeface="Times New Roman" panose="02020603050405020304" pitchFamily="18" charset="0"/>
              </a:rPr>
              <a:t>Uso No Comercial</a:t>
            </a:r>
            <a:r>
              <a:rPr lang="es-ES" sz="1600" dirty="0">
                <a:effectLst/>
                <a:latin typeface="Calibri" panose="020F0502020204030204" pitchFamily="34" charset="0"/>
                <a:ea typeface="Calibri" panose="020F0502020204030204" pitchFamily="34" charset="0"/>
                <a:cs typeface="Times New Roman" panose="02020603050405020304" pitchFamily="18" charset="0"/>
              </a:rPr>
              <a:t>. El material original y los trabajos derivados pueden ser distribuidos, copiados y exhibidos mientras su uso no tenga fines comerciales.</a:t>
            </a:r>
          </a:p>
          <a:p>
            <a:pPr algn="just">
              <a:lnSpc>
                <a:spcPct val="107000"/>
              </a:lnSpc>
              <a:spcBef>
                <a:spcPts val="500"/>
              </a:spcBef>
              <a:spcAft>
                <a:spcPts val="800"/>
              </a:spcAft>
              <a:tabLst>
                <a:tab pos="2700020" algn="ctr"/>
                <a:tab pos="5400040" algn="r"/>
                <a:tab pos="449580" algn="l"/>
              </a:tabLst>
            </a:pPr>
            <a:r>
              <a:rPr lang="es-ES" sz="1600" dirty="0">
                <a:effectLst/>
                <a:latin typeface="Calibri" panose="020F0502020204030204" pitchFamily="34" charset="0"/>
                <a:ea typeface="Calibri" panose="020F0502020204030204" pitchFamily="34" charset="0"/>
                <a:cs typeface="Times New Roman" panose="02020603050405020304" pitchFamily="18" charset="0"/>
              </a:rPr>
              <a:t>• </a:t>
            </a:r>
            <a:r>
              <a:rPr lang="es-ES" sz="1600" b="1" dirty="0">
                <a:effectLst/>
                <a:latin typeface="Calibri" panose="020F0502020204030204" pitchFamily="34" charset="0"/>
                <a:ea typeface="Calibri" panose="020F0502020204030204" pitchFamily="34" charset="0"/>
                <a:cs typeface="Times New Roman" panose="02020603050405020304" pitchFamily="18" charset="0"/>
              </a:rPr>
              <a:t>Compartir Igual</a:t>
            </a:r>
            <a:r>
              <a:rPr lang="es-ES" sz="1600" dirty="0">
                <a:effectLst/>
                <a:latin typeface="Calibri" panose="020F0502020204030204" pitchFamily="34" charset="0"/>
                <a:ea typeface="Calibri" panose="020F0502020204030204" pitchFamily="34" charset="0"/>
                <a:cs typeface="Times New Roman" panose="02020603050405020304" pitchFamily="18" charset="0"/>
              </a:rPr>
              <a:t>. Si altera o transforma esta obra, o genera una obra derivada, sólo puede distribuirla bajo esta misma licencia.</a:t>
            </a:r>
          </a:p>
          <a:p>
            <a:pPr algn="just">
              <a:lnSpc>
                <a:spcPct val="107000"/>
              </a:lnSpc>
              <a:spcBef>
                <a:spcPts val="500"/>
              </a:spcBef>
              <a:spcAft>
                <a:spcPts val="800"/>
              </a:spcAft>
              <a:tabLst>
                <a:tab pos="2700020" algn="ctr"/>
                <a:tab pos="5400040" algn="r"/>
                <a:tab pos="449580" algn="l"/>
              </a:tabLst>
            </a:pPr>
            <a:r>
              <a:rPr lang="es-ES" sz="1600" dirty="0">
                <a:effectLst/>
                <a:latin typeface="Calibri" panose="020F0502020204030204" pitchFamily="34" charset="0"/>
                <a:ea typeface="Calibri" panose="020F0502020204030204" pitchFamily="34" charset="0"/>
                <a:cs typeface="Times New Roman" panose="02020603050405020304" pitchFamily="18" charset="0"/>
              </a:rPr>
              <a:t>Al reutilizar o distribuir la obra, tiene que dejar bien claro los términos de la licencia de esta obra. Alguna de estas condiciones puede no aplicarse si se obtiene el permiso de INCIBE como titular de los derechos de autor.</a:t>
            </a:r>
          </a:p>
          <a:p>
            <a:pPr algn="l">
              <a:lnSpc>
                <a:spcPct val="107000"/>
              </a:lnSpc>
              <a:spcBef>
                <a:spcPts val="500"/>
              </a:spcBef>
              <a:spcAft>
                <a:spcPts val="800"/>
              </a:spcAft>
              <a:tabLst>
                <a:tab pos="2700020" algn="ctr"/>
                <a:tab pos="5400040" algn="r"/>
                <a:tab pos="449580" algn="l"/>
              </a:tabLst>
            </a:pPr>
            <a:r>
              <a:rPr lang="es-ES" sz="1600" dirty="0">
                <a:effectLst/>
                <a:latin typeface="Calibri" panose="020F0502020204030204" pitchFamily="34" charset="0"/>
                <a:ea typeface="Calibri" panose="020F0502020204030204" pitchFamily="34" charset="0"/>
                <a:cs typeface="Times New Roman" panose="02020603050405020304" pitchFamily="18" charset="0"/>
              </a:rPr>
              <a:t>Texto completo de la licencia: </a:t>
            </a:r>
            <a:r>
              <a:rPr lang="es-ES" sz="1600" b="1" u="sng" dirty="0">
                <a:solidFill>
                  <a:srgbClr val="007AC6"/>
                </a:solidFill>
                <a:effectLst/>
                <a:latin typeface="Calibri" panose="020F0502020204030204" pitchFamily="34" charset="0"/>
                <a:ea typeface="Calibri" panose="020F0502020204030204" pitchFamily="34" charset="0"/>
                <a:cs typeface="Times New Roman" panose="02020603050405020304" pitchFamily="18" charset="0"/>
                <a:hlinkClick r:id="rId4"/>
              </a:rPr>
              <a:t>https://creativecommons.org/licenses/by-nc-sa/4.0/deed.es_ES</a:t>
            </a:r>
            <a:r>
              <a:rPr lang="es-ES" sz="1600" dirty="0">
                <a:effectLst/>
                <a:latin typeface="Calibri" panose="020F0502020204030204" pitchFamily="34" charset="0"/>
                <a:ea typeface="Calibri" panose="020F0502020204030204" pitchFamily="34" charset="0"/>
                <a:cs typeface="Times New Roman" panose="02020603050405020304" pitchFamily="18" charset="0"/>
              </a:rPr>
              <a:t> </a:t>
            </a:r>
            <a:endParaRPr kumimoji="0" lang="es-ES" altLang="es-ES" sz="15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Rectangle 2"/>
          <p:cNvSpPr>
            <a:spLocks noChangeArrowheads="1"/>
          </p:cNvSpPr>
          <p:nvPr userDrawn="1"/>
        </p:nvSpPr>
        <p:spPr bwMode="auto">
          <a:xfrm>
            <a:off x="404501" y="188640"/>
            <a:ext cx="4801314"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s-ES" altLang="es-ES" sz="3200" b="1" i="0" u="none" strike="noStrike" cap="none" normalizeH="0" baseline="0" dirty="0">
                <a:ln>
                  <a:noFill/>
                </a:ln>
                <a:solidFill>
                  <a:srgbClr val="DD3137"/>
                </a:solidFill>
                <a:effectLst/>
                <a:latin typeface="Trebuchet MS" panose="020B0603020202020204" pitchFamily="34" charset="0"/>
                <a:ea typeface="Calibri" panose="020F0502020204030204" pitchFamily="34" charset="0"/>
                <a:cs typeface="Times New Roman" panose="02020603050405020304" pitchFamily="18" charset="0"/>
              </a:rPr>
              <a:t>Licencia de contenidos</a:t>
            </a:r>
            <a:r>
              <a:rPr kumimoji="0" lang="es-ES" altLang="es-ES" sz="3200" b="1" i="0" u="none" strike="noStrike" cap="none" normalizeH="0" baseline="0" dirty="0">
                <a:ln>
                  <a:noFill/>
                </a:ln>
                <a:solidFill>
                  <a:srgbClr val="007AC6"/>
                </a:solidFill>
                <a:effectLst/>
                <a:latin typeface="Trebuchet MS" panose="020B0603020202020204" pitchFamily="34" charset="0"/>
                <a:ea typeface="Calibri" panose="020F0502020204030204" pitchFamily="34" charset="0"/>
                <a:cs typeface="Times New Roman" panose="02020603050405020304" pitchFamily="18" charset="0"/>
              </a:rPr>
              <a:t>	</a:t>
            </a:r>
            <a:endParaRPr kumimoji="0" lang="es-ES" altLang="es-ES" sz="3200" b="0" i="0" u="none" strike="noStrike" cap="none" normalizeH="0" baseline="0" dirty="0">
              <a:ln>
                <a:noFill/>
              </a:ln>
              <a:solidFill>
                <a:schemeClr val="tx1"/>
              </a:solidFill>
              <a:effectLst/>
              <a:latin typeface="Trebuchet MS" panose="020B0603020202020204" pitchFamily="34" charset="0"/>
            </a:endParaRPr>
          </a:p>
        </p:txBody>
      </p:sp>
      <p:pic>
        <p:nvPicPr>
          <p:cNvPr id="7" name="Imagen 6" descr="http://mirrors.creativecommons.org/presskit/buttons/88x31/png/by-nc-sa.eu.png">
            <a:hlinkClick r:id="rId4"/>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7391722" y="220436"/>
            <a:ext cx="1428750" cy="495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75910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87412056"/>
      </p:ext>
    </p:extLst>
  </p:cSld>
  <p:clrMap bg1="lt1" tx1="dk1" bg2="lt2" tx2="dk2" accent1="accent1" accent2="accent2" accent3="accent3" accent4="accent4" accent5="accent5" accent6="accent6" hlink="hlink" folHlink="folHlink"/>
  <p:sldLayoutIdLst>
    <p:sldLayoutId id="2147484068" r:id="rId1"/>
    <p:sldLayoutId id="2147484069" r:id="rId2"/>
    <p:sldLayoutId id="2147484070" r:id="rId3"/>
    <p:sldLayoutId id="2147484071" r:id="rId4"/>
  </p:sldLayoutIdLst>
  <p:hf hdr="0" dt="0"/>
  <p:txStyles>
    <p:titleStyle>
      <a:lvl1pPr algn="ctr" defTabSz="457200" rtl="0" eaLnBrk="1" latinLnBrk="0" hangingPunct="1">
        <a:spcBef>
          <a:spcPct val="0"/>
        </a:spcBef>
        <a:buNone/>
        <a:defRPr sz="36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24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16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4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53.jpeg"/><Relationship Id="rId3" Type="http://schemas.openxmlformats.org/officeDocument/2006/relationships/image" Target="../media/image48.jpeg"/><Relationship Id="rId7" Type="http://schemas.openxmlformats.org/officeDocument/2006/relationships/image" Target="../media/image52.jpeg"/><Relationship Id="rId2" Type="http://schemas.openxmlformats.org/officeDocument/2006/relationships/image" Target="../media/image47.png"/><Relationship Id="rId1" Type="http://schemas.openxmlformats.org/officeDocument/2006/relationships/slideLayout" Target="../slideLayouts/slideLayout2.xml"/><Relationship Id="rId6" Type="http://schemas.openxmlformats.org/officeDocument/2006/relationships/image" Target="../media/image51.jpeg"/><Relationship Id="rId5" Type="http://schemas.openxmlformats.org/officeDocument/2006/relationships/image" Target="../media/image50.jpeg"/><Relationship Id="rId10" Type="http://schemas.openxmlformats.org/officeDocument/2006/relationships/image" Target="../media/image55.jpeg"/><Relationship Id="rId4" Type="http://schemas.openxmlformats.org/officeDocument/2006/relationships/image" Target="../media/image49.jpeg"/><Relationship Id="rId9" Type="http://schemas.openxmlformats.org/officeDocument/2006/relationships/image" Target="../media/image54.jpe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56.jpeg"/><Relationship Id="rId7" Type="http://schemas.openxmlformats.org/officeDocument/2006/relationships/diagramColors" Target="../diagrams/colors1.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g"/><Relationship Id="rId1" Type="http://schemas.openxmlformats.org/officeDocument/2006/relationships/slideLayout" Target="../slideLayouts/slideLayout2.xml"/><Relationship Id="rId5" Type="http://schemas.openxmlformats.org/officeDocument/2006/relationships/hyperlink" Target="https://cybermap.kaspersky.com/es/" TargetMode="External"/><Relationship Id="rId4" Type="http://schemas.openxmlformats.org/officeDocument/2006/relationships/hyperlink" Target="https://www.ealde.es/iso-31000-gestion-de-riesgos/" TargetMode="Externa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57.jpeg"/><Relationship Id="rId7" Type="http://schemas.openxmlformats.org/officeDocument/2006/relationships/diagramColors" Target="../diagrams/colors2.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22.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58.jpeg"/><Relationship Id="rId7" Type="http://schemas.openxmlformats.org/officeDocument/2006/relationships/diagramColors" Target="../diagrams/colors3.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QuickStyle" Target="../diagrams/quickStyle3.xml"/><Relationship Id="rId5" Type="http://schemas.openxmlformats.org/officeDocument/2006/relationships/diagramLayout" Target="../diagrams/layout3.xml"/><Relationship Id="rId10" Type="http://schemas.openxmlformats.org/officeDocument/2006/relationships/image" Target="../media/image60.jpeg"/><Relationship Id="rId4" Type="http://schemas.openxmlformats.org/officeDocument/2006/relationships/diagramData" Target="../diagrams/data3.xml"/><Relationship Id="rId9" Type="http://schemas.openxmlformats.org/officeDocument/2006/relationships/image" Target="../media/image59.png"/></Relationships>
</file>

<file path=ppt/slides/_rels/slide23.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61.jpeg"/><Relationship Id="rId7" Type="http://schemas.openxmlformats.org/officeDocument/2006/relationships/diagramColors" Target="../diagrams/colors4.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 Id="rId9" Type="http://schemas.openxmlformats.org/officeDocument/2006/relationships/image" Target="../media/image4.png"/></Relationships>
</file>

<file path=ppt/slides/_rels/slide24.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62.jpeg"/><Relationship Id="rId7" Type="http://schemas.openxmlformats.org/officeDocument/2006/relationships/diagramColors" Target="../diagrams/colors5.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25.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image" Target="../media/image63.jpeg"/><Relationship Id="rId7" Type="http://schemas.openxmlformats.org/officeDocument/2006/relationships/diagramColors" Target="../diagrams/colors6.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s>
</file>

<file path=ppt/slides/_rels/slide26.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image" Target="../media/image64.jpeg"/><Relationship Id="rId7" Type="http://schemas.openxmlformats.org/officeDocument/2006/relationships/diagramColors" Target="../diagrams/colors7.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QuickStyle" Target="../diagrams/quickStyle7.xml"/><Relationship Id="rId5" Type="http://schemas.openxmlformats.org/officeDocument/2006/relationships/diagramLayout" Target="../diagrams/layout7.xml"/><Relationship Id="rId4" Type="http://schemas.openxmlformats.org/officeDocument/2006/relationships/diagramData" Target="../diagrams/data7.xml"/></Relationships>
</file>

<file path=ppt/slides/_rels/slide27.xml.rels><?xml version="1.0" encoding="UTF-8" standalone="yes"?>
<Relationships xmlns="http://schemas.openxmlformats.org/package/2006/relationships"><Relationship Id="rId8" Type="http://schemas.openxmlformats.org/officeDocument/2006/relationships/hyperlink" Target="http://www.abc.es/familia-padres-hijos/20140110/abci-contrato-madre-iphone-201401091035.html" TargetMode="External"/><Relationship Id="rId3" Type="http://schemas.openxmlformats.org/officeDocument/2006/relationships/notesSlide" Target="../notesSlides/notesSlide12.xml"/><Relationship Id="rId7" Type="http://schemas.openxmlformats.org/officeDocument/2006/relationships/image" Target="../media/image67.pn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hyperlink" Target="http://ow.ly/d/3jsb" TargetMode="External"/><Relationship Id="rId5" Type="http://schemas.openxmlformats.org/officeDocument/2006/relationships/image" Target="../media/image66.JPG"/><Relationship Id="rId10" Type="http://schemas.openxmlformats.org/officeDocument/2006/relationships/image" Target="../media/image65.png"/><Relationship Id="rId4" Type="http://schemas.openxmlformats.org/officeDocument/2006/relationships/hyperlink" Target="https://menores.osi.es/sites/default/files/contenidos/blog/hogar/pacto-familiar-tablet.pdf" TargetMode="External"/><Relationship Id="rId9" Type="http://schemas.openxmlformats.org/officeDocument/2006/relationships/oleObject" Target="../embeddings/oleObject1.bin"/></Relationships>
</file>

<file path=ppt/slides/_rels/slide28.xml.rels><?xml version="1.0" encoding="UTF-8" standalone="yes"?>
<Relationships xmlns="http://schemas.openxmlformats.org/package/2006/relationships"><Relationship Id="rId3" Type="http://schemas.openxmlformats.org/officeDocument/2006/relationships/image" Target="../media/image68.png"/><Relationship Id="rId7" Type="http://schemas.openxmlformats.org/officeDocument/2006/relationships/hyperlink" Target="http://derechoyperspectiva.es/ni-periscope-ni-peris-copa-pueden-los-padres-controlar-a-sus-hijos-a-traves-del-movil/"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hyperlink" Target="https://www.hijosdigitales.es/es/2018/03/legal-los-padres-revisen-whatsapp-hijos-menores/?utm_source=feedburner&amp;utm_medium=email&amp;utm_campaign=Feed:+hijosdigitales/fWVe+(Hijos+Digitales)" TargetMode="External"/><Relationship Id="rId5" Type="http://schemas.openxmlformats.org/officeDocument/2006/relationships/hyperlink" Target="https://www.hijosdigitales.es/es/2014/01/cuando-la-culpa-es-de-los-padres/" TargetMode="External"/><Relationship Id="rId4" Type="http://schemas.openxmlformats.org/officeDocument/2006/relationships/hyperlink" Target="https://www.is4k.es/de-utilidad/herramientas"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hyperlink" Target="http://informationisbeautiful.net/visualizations/worlds-biggest-data-breaches-hacks/" TargetMode="Externa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PANTALLAZOS/Videos/El%20anunci&#243;%20que%20deber&#237;an%20ver%20los%20padres%20sobre%20el%20ciberacoso%20-%20V&#236;deo%20Dailymotion.mp4"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74.png"/><Relationship Id="rId4" Type="http://schemas.openxmlformats.org/officeDocument/2006/relationships/image" Target="../media/image73.jpeg"/></Relationships>
</file>

<file path=ppt/slides/_rels/slide34.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36.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38.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diagramData" Target="../diagrams/data12.xml"/><Relationship Id="rId13" Type="http://schemas.openxmlformats.org/officeDocument/2006/relationships/hyperlink" Target="https://www.osi.es/es/actualidad/blog/2017/03/09/testigos-online-y-obtencion-de-pruebas-te-explicamos-su-utilidad" TargetMode="External"/><Relationship Id="rId3" Type="http://schemas.openxmlformats.org/officeDocument/2006/relationships/diagramData" Target="../diagrams/data11.xml"/><Relationship Id="rId7" Type="http://schemas.microsoft.com/office/2007/relationships/diagramDrawing" Target="../diagrams/drawing11.xml"/><Relationship Id="rId12" Type="http://schemas.microsoft.com/office/2007/relationships/diagramDrawing" Target="../diagrams/drawing12.xml"/><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diagramColors" Target="../diagrams/colors11.xml"/><Relationship Id="rId11" Type="http://schemas.openxmlformats.org/officeDocument/2006/relationships/diagramColors" Target="../diagrams/colors12.xml"/><Relationship Id="rId5" Type="http://schemas.openxmlformats.org/officeDocument/2006/relationships/diagramQuickStyle" Target="../diagrams/quickStyle11.xml"/><Relationship Id="rId10" Type="http://schemas.openxmlformats.org/officeDocument/2006/relationships/diagramQuickStyle" Target="../diagrams/quickStyle12.xml"/><Relationship Id="rId4" Type="http://schemas.openxmlformats.org/officeDocument/2006/relationships/diagramLayout" Target="../diagrams/layout11.xml"/><Relationship Id="rId9" Type="http://schemas.openxmlformats.org/officeDocument/2006/relationships/diagramLayout" Target="../diagrams/layout12.xml"/><Relationship Id="rId14" Type="http://schemas.openxmlformats.org/officeDocument/2006/relationships/hyperlink" Target="http://derechoyperspectiva.es/como-recabar-y-aportar-la-prueba-digital/" TargetMode="External"/></Relationships>
</file>

<file path=ppt/slides/_rels/slide41.xml.rels><?xml version="1.0" encoding="UTF-8" standalone="yes"?>
<Relationships xmlns="http://schemas.openxmlformats.org/package/2006/relationships"><Relationship Id="rId8" Type="http://schemas.openxmlformats.org/officeDocument/2006/relationships/hyperlink" Target="http://www.is4k.es/blog" TargetMode="External"/><Relationship Id="rId3" Type="http://schemas.openxmlformats.org/officeDocument/2006/relationships/hyperlink" Target="https://www.is4k.es/de-utilidad/recursos/guia-de-mediacion-parental" TargetMode="External"/><Relationship Id="rId7" Type="http://schemas.openxmlformats.org/officeDocument/2006/relationships/hyperlink" Target="https://www.is4k.es/de-utilidad/recursos/pacto-familiar-para-el-buen-uso-de-una-tablet"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hyperlink" Target="https://menores.osi.es/sites/default/files/contenidos/blog/hogar/pacto-familiar-tablet.pdf" TargetMode="External"/><Relationship Id="rId5" Type="http://schemas.openxmlformats.org/officeDocument/2006/relationships/hyperlink" Target="https://www.osi.es/es/actualidad/blog/2014/10/31/orden-en-casa-cada-miembro-de-la-familia-con-su-cuenta-de-usuario" TargetMode="External"/><Relationship Id="rId4" Type="http://schemas.openxmlformats.org/officeDocument/2006/relationships/hyperlink" Target="http://formacion.chaval.es/component/jdownloads/send/12-contenidos-mediacion-parental/61-mon-mediacion?option=com_jdownloads"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78.png"/><Relationship Id="rId7" Type="http://schemas.openxmlformats.org/officeDocument/2006/relationships/hyperlink" Target="https://www.osi.es/es/contacto"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hyperlink" Target="https://www.osi.es/reporte-de-fraude/formulario-de-alta-de-incidentes-generales" TargetMode="External"/><Relationship Id="rId5" Type="http://schemas.openxmlformats.org/officeDocument/2006/relationships/hyperlink" Target="https://www.osi.es/es/herramientas" TargetMode="External"/><Relationship Id="rId4" Type="http://schemas.openxmlformats.org/officeDocument/2006/relationships/hyperlink" Target="https://menores.osi.es/hogar-ciberseguro/herramientas" TargetMode="External"/></Relationships>
</file>

<file path=ppt/slides/_rels/slide43.xml.rels><?xml version="1.0" encoding="UTF-8" standalone="yes"?>
<Relationships xmlns="http://schemas.openxmlformats.org/package/2006/relationships"><Relationship Id="rId8" Type="http://schemas.openxmlformats.org/officeDocument/2006/relationships/hyperlink" Target="http://www.gdt.guardiacivil.es/" TargetMode="External"/><Relationship Id="rId3" Type="http://schemas.openxmlformats.org/officeDocument/2006/relationships/hyperlink" Target="http://www.pantallasamigas.net/" TargetMode="External"/><Relationship Id="rId7" Type="http://schemas.openxmlformats.org/officeDocument/2006/relationships/hyperlink" Target="http://www.policia.es/" TargetMode="External"/><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hyperlink" Target="https://www.fiscal.es/fiscal/publico/ciudadano/fiscal_especialista/menores/!ut/p/a1/04_Sj9CPykssy0xPLMnMz0vMAfGjzOI9HT0cDT2DDbzcfSzcDBzdPYOdTD08jE1MTIAKInErsAgyQdXv723oApT29fMLswgwNDAxh-o3wAEcDQjZH64fhU-Jv58ZfgVgJ4IV4HMDIVcU5IZGGGR6pgMAe1Aj_g!!/dl5/d5/L2dBISEvZ0FBIS9nQSEh/" TargetMode="External"/><Relationship Id="rId5" Type="http://schemas.openxmlformats.org/officeDocument/2006/relationships/hyperlink" Target="http://www.padres20.org/" TargetMode="External"/><Relationship Id="rId4" Type="http://schemas.openxmlformats.org/officeDocument/2006/relationships/hyperlink" Target="http://www.anar.org/" TargetMode="External"/><Relationship Id="rId9" Type="http://schemas.openxmlformats.org/officeDocument/2006/relationships/hyperlink" Target="https://www.gdt.guardiacivil.es/webgdt/pinformar.php" TargetMode="External"/></Relationships>
</file>

<file path=ppt/slides/_rels/slide44.xml.rels><?xml version="1.0" encoding="UTF-8" standalone="yes"?>
<Relationships xmlns="http://schemas.openxmlformats.org/package/2006/relationships"><Relationship Id="rId3" Type="http://schemas.openxmlformats.org/officeDocument/2006/relationships/hyperlink" Target="https://www.osi.es/" TargetMode="External"/><Relationship Id="rId2" Type="http://schemas.openxmlformats.org/officeDocument/2006/relationships/image" Target="../media/image79.png"/><Relationship Id="rId1" Type="http://schemas.openxmlformats.org/officeDocument/2006/relationships/slideLayout" Target="../slideLayouts/slideLayout2.xml"/><Relationship Id="rId4" Type="http://schemas.openxmlformats.org/officeDocument/2006/relationships/image" Target="../media/image80.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2.xml"/><Relationship Id="rId5" Type="http://schemas.openxmlformats.org/officeDocument/2006/relationships/image" Target="../media/image19.jpe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jpeg"/><Relationship Id="rId1" Type="http://schemas.openxmlformats.org/officeDocument/2006/relationships/slideLayout" Target="../slideLayouts/slideLayout2.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27.png"/><Relationship Id="rId7" Type="http://schemas.openxmlformats.org/officeDocument/2006/relationships/image" Target="../media/image31.jpg"/><Relationship Id="rId2" Type="http://schemas.openxmlformats.org/officeDocument/2006/relationships/image" Target="../media/image26.jpeg"/><Relationship Id="rId1" Type="http://schemas.openxmlformats.org/officeDocument/2006/relationships/slideLayout" Target="../slideLayouts/slideLayout2.xml"/><Relationship Id="rId6" Type="http://schemas.openxmlformats.org/officeDocument/2006/relationships/image" Target="../media/image30.jpeg"/><Relationship Id="rId5" Type="http://schemas.openxmlformats.org/officeDocument/2006/relationships/image" Target="../media/image29.gif"/><Relationship Id="rId4" Type="http://schemas.openxmlformats.org/officeDocument/2006/relationships/image" Target="../media/image28.jpeg"/></Relationships>
</file>

<file path=ppt/slides/_rels/slide8.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ctrTitle"/>
          </p:nvPr>
        </p:nvSpPr>
        <p:spPr>
          <a:xfrm>
            <a:off x="1865029" y="2753023"/>
            <a:ext cx="5343705" cy="1900113"/>
          </a:xfrm>
        </p:spPr>
        <p:txBody>
          <a:bodyPr/>
          <a:lstStyle/>
          <a:p>
            <a:r>
              <a:rPr lang="es-ES" dirty="0"/>
              <a:t>Introducción</a:t>
            </a:r>
          </a:p>
        </p:txBody>
      </p:sp>
      <p:pic>
        <p:nvPicPr>
          <p:cNvPr id="4" name="Imagen 3">
            <a:extLst>
              <a:ext uri="{FF2B5EF4-FFF2-40B4-BE49-F238E27FC236}">
                <a16:creationId xmlns:a16="http://schemas.microsoft.com/office/drawing/2014/main" id="{5D0B1B73-73DB-4C20-A07C-F4DD1167C49C}"/>
              </a:ext>
            </a:extLst>
          </p:cNvPr>
          <p:cNvPicPr>
            <a:picLocks noChangeAspect="1"/>
          </p:cNvPicPr>
          <p:nvPr/>
        </p:nvPicPr>
        <p:blipFill rotWithShape="1">
          <a:blip r:embed="rId5"/>
          <a:srcRect l="11811" t="23006" r="2352" b="18195"/>
          <a:stretch/>
        </p:blipFill>
        <p:spPr>
          <a:xfrm>
            <a:off x="1763688" y="3341137"/>
            <a:ext cx="6768752" cy="2608143"/>
          </a:xfrm>
          <a:prstGeom prst="rect">
            <a:avLst/>
          </a:prstGeom>
        </p:spPr>
      </p:pic>
      <p:pic>
        <p:nvPicPr>
          <p:cNvPr id="2" name="102- Nirvana - Smells Like Teen Spirit">
            <a:hlinkClick r:id="" action="ppaction://media"/>
            <a:extLst>
              <a:ext uri="{FF2B5EF4-FFF2-40B4-BE49-F238E27FC236}">
                <a16:creationId xmlns:a16="http://schemas.microsoft.com/office/drawing/2014/main" id="{D5562925-45FB-43ED-B695-CEDE3CD1000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32081" y="1152079"/>
            <a:ext cx="609600" cy="609600"/>
          </a:xfrm>
          <a:prstGeom prst="rect">
            <a:avLst/>
          </a:prstGeom>
        </p:spPr>
      </p:pic>
    </p:spTree>
    <p:extLst>
      <p:ext uri="{BB962C8B-B14F-4D97-AF65-F5344CB8AC3E}">
        <p14:creationId xmlns:p14="http://schemas.microsoft.com/office/powerpoint/2010/main" val="1430954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267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Marcador de contenido" descr="Violencia de género.jpg"/>
          <p:cNvPicPr>
            <a:picLocks noGrp="1" noChangeAspect="1"/>
          </p:cNvPicPr>
          <p:nvPr>
            <p:ph sz="quarter" idx="10"/>
          </p:nvPr>
        </p:nvPicPr>
        <p:blipFill>
          <a:blip r:embed="rId2" cstate="print"/>
          <a:stretch>
            <a:fillRect/>
          </a:stretch>
        </p:blipFill>
        <p:spPr>
          <a:xfrm>
            <a:off x="467544" y="549250"/>
            <a:ext cx="2918275" cy="4679950"/>
          </a:xfrm>
        </p:spPr>
      </p:pic>
      <p:sp>
        <p:nvSpPr>
          <p:cNvPr id="4" name="3 Marcador de texto"/>
          <p:cNvSpPr>
            <a:spLocks noGrp="1"/>
          </p:cNvSpPr>
          <p:nvPr>
            <p:ph type="body" sz="quarter" idx="11"/>
          </p:nvPr>
        </p:nvSpPr>
        <p:spPr/>
        <p:txBody>
          <a:bodyPr/>
          <a:lstStyle/>
          <a:p>
            <a:endParaRPr lang="es-ES"/>
          </a:p>
        </p:txBody>
      </p:sp>
      <p:pic>
        <p:nvPicPr>
          <p:cNvPr id="6" name="5 Imagen" descr="Violencia de género II.jpg"/>
          <p:cNvPicPr>
            <a:picLocks noChangeAspect="1"/>
          </p:cNvPicPr>
          <p:nvPr/>
        </p:nvPicPr>
        <p:blipFill>
          <a:blip r:embed="rId3" cstate="print"/>
          <a:stretch>
            <a:fillRect/>
          </a:stretch>
        </p:blipFill>
        <p:spPr>
          <a:xfrm>
            <a:off x="3755291" y="1080120"/>
            <a:ext cx="4705141" cy="4941168"/>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Marcador de contenido" descr="SW ESPIA.jpg"/>
          <p:cNvPicPr>
            <a:picLocks noGrp="1" noChangeAspect="1"/>
          </p:cNvPicPr>
          <p:nvPr>
            <p:ph sz="quarter" idx="10"/>
          </p:nvPr>
        </p:nvPicPr>
        <p:blipFill>
          <a:blip r:embed="rId2" cstate="print"/>
          <a:stretch>
            <a:fillRect/>
          </a:stretch>
        </p:blipFill>
        <p:spPr>
          <a:xfrm>
            <a:off x="251520" y="476672"/>
            <a:ext cx="4311488" cy="4320480"/>
          </a:xfrm>
        </p:spPr>
      </p:pic>
      <p:sp>
        <p:nvSpPr>
          <p:cNvPr id="4" name="3 Marcador de texto"/>
          <p:cNvSpPr>
            <a:spLocks noGrp="1"/>
          </p:cNvSpPr>
          <p:nvPr>
            <p:ph type="body" sz="quarter" idx="11"/>
          </p:nvPr>
        </p:nvSpPr>
        <p:spPr/>
        <p:txBody>
          <a:bodyPr/>
          <a:lstStyle/>
          <a:p>
            <a:endParaRPr lang="es-ES"/>
          </a:p>
        </p:txBody>
      </p:sp>
      <p:pic>
        <p:nvPicPr>
          <p:cNvPr id="6" name="5 Imagen" descr="SW ESPIA II.jpg"/>
          <p:cNvPicPr>
            <a:picLocks noChangeAspect="1"/>
          </p:cNvPicPr>
          <p:nvPr/>
        </p:nvPicPr>
        <p:blipFill>
          <a:blip r:embed="rId3" cstate="print"/>
          <a:stretch>
            <a:fillRect/>
          </a:stretch>
        </p:blipFill>
        <p:spPr>
          <a:xfrm>
            <a:off x="4716016" y="1196752"/>
            <a:ext cx="4190719" cy="4509120"/>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Marcador de contenido" descr="Acoso_nadieasalvo.jpg"/>
          <p:cNvPicPr>
            <a:picLocks noGrp="1" noChangeAspect="1"/>
          </p:cNvPicPr>
          <p:nvPr>
            <p:ph sz="quarter" idx="10"/>
          </p:nvPr>
        </p:nvPicPr>
        <p:blipFill>
          <a:blip r:embed="rId2" cstate="print"/>
          <a:stretch>
            <a:fillRect/>
          </a:stretch>
        </p:blipFill>
        <p:spPr>
          <a:xfrm>
            <a:off x="323528" y="116632"/>
            <a:ext cx="5359989" cy="4679950"/>
          </a:xfrm>
        </p:spPr>
      </p:pic>
      <p:sp>
        <p:nvSpPr>
          <p:cNvPr id="4" name="3 Marcador de texto"/>
          <p:cNvSpPr>
            <a:spLocks noGrp="1"/>
          </p:cNvSpPr>
          <p:nvPr>
            <p:ph type="body" sz="quarter" idx="11"/>
          </p:nvPr>
        </p:nvSpPr>
        <p:spPr/>
        <p:txBody>
          <a:bodyPr/>
          <a:lstStyle/>
          <a:p>
            <a:endParaRPr lang="es-ES"/>
          </a:p>
        </p:txBody>
      </p:sp>
      <p:pic>
        <p:nvPicPr>
          <p:cNvPr id="6" name="5 Imagen" descr="Justicia.jpg"/>
          <p:cNvPicPr>
            <a:picLocks noChangeAspect="1"/>
          </p:cNvPicPr>
          <p:nvPr/>
        </p:nvPicPr>
        <p:blipFill>
          <a:blip r:embed="rId3" cstate="print"/>
          <a:srcRect t="6897"/>
          <a:stretch>
            <a:fillRect/>
          </a:stretch>
        </p:blipFill>
        <p:spPr>
          <a:xfrm>
            <a:off x="4499992" y="1873011"/>
            <a:ext cx="3816424" cy="4220285"/>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Marcador de contenido" descr="Terrorismo.jpg"/>
          <p:cNvPicPr>
            <a:picLocks noGrp="1" noChangeAspect="1"/>
          </p:cNvPicPr>
          <p:nvPr>
            <p:ph sz="quarter" idx="10"/>
          </p:nvPr>
        </p:nvPicPr>
        <p:blipFill>
          <a:blip r:embed="rId2" cstate="print"/>
          <a:stretch>
            <a:fillRect/>
          </a:stretch>
        </p:blipFill>
        <p:spPr>
          <a:xfrm>
            <a:off x="1495524" y="692696"/>
            <a:ext cx="6172820" cy="4679950"/>
          </a:xfrm>
        </p:spPr>
      </p:pic>
      <p:sp>
        <p:nvSpPr>
          <p:cNvPr id="4" name="3 Marcador de texto"/>
          <p:cNvSpPr>
            <a:spLocks noGrp="1"/>
          </p:cNvSpPr>
          <p:nvPr>
            <p:ph type="body" sz="quarter" idx="11"/>
          </p:nvPr>
        </p:nvSpPr>
        <p:spPr/>
        <p:txBody>
          <a:bodyPr/>
          <a:lstStyle/>
          <a:p>
            <a:endParaRPr lang="es-ES"/>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Marcador de contenido" descr="Peleas_redes_Sociales.jpg"/>
          <p:cNvPicPr>
            <a:picLocks noGrp="1" noChangeAspect="1"/>
          </p:cNvPicPr>
          <p:nvPr>
            <p:ph sz="quarter" idx="10"/>
          </p:nvPr>
        </p:nvPicPr>
        <p:blipFill>
          <a:blip r:embed="rId2" cstate="print"/>
          <a:stretch>
            <a:fillRect/>
          </a:stretch>
        </p:blipFill>
        <p:spPr>
          <a:xfrm>
            <a:off x="323528" y="837282"/>
            <a:ext cx="3826812" cy="4175894"/>
          </a:xfrm>
        </p:spPr>
      </p:pic>
      <p:sp>
        <p:nvSpPr>
          <p:cNvPr id="4" name="3 Marcador de texto"/>
          <p:cNvSpPr>
            <a:spLocks noGrp="1"/>
          </p:cNvSpPr>
          <p:nvPr>
            <p:ph type="body" sz="quarter" idx="11"/>
          </p:nvPr>
        </p:nvSpPr>
        <p:spPr/>
        <p:txBody>
          <a:bodyPr/>
          <a:lstStyle/>
          <a:p>
            <a:endParaRPr lang="es-ES"/>
          </a:p>
        </p:txBody>
      </p:sp>
      <p:pic>
        <p:nvPicPr>
          <p:cNvPr id="2" name="Imagen 1">
            <a:extLst>
              <a:ext uri="{FF2B5EF4-FFF2-40B4-BE49-F238E27FC236}">
                <a16:creationId xmlns:a16="http://schemas.microsoft.com/office/drawing/2014/main" id="{1B814606-59C2-4CE5-8A74-73326329F375}"/>
              </a:ext>
            </a:extLst>
          </p:cNvPr>
          <p:cNvPicPr>
            <a:picLocks noChangeAspect="1"/>
          </p:cNvPicPr>
          <p:nvPr/>
        </p:nvPicPr>
        <p:blipFill rotWithShape="1">
          <a:blip r:embed="rId3"/>
          <a:srcRect l="60720" t="9616" r="11238" b="3846"/>
          <a:stretch/>
        </p:blipFill>
        <p:spPr>
          <a:xfrm>
            <a:off x="4427984" y="2036272"/>
            <a:ext cx="4176464" cy="3624976"/>
          </a:xfrm>
          <a:prstGeom prst="rect">
            <a:avLst/>
          </a:prstGeom>
        </p:spPr>
      </p:pic>
      <p:sp>
        <p:nvSpPr>
          <p:cNvPr id="7" name="Elipse 6">
            <a:extLst>
              <a:ext uri="{FF2B5EF4-FFF2-40B4-BE49-F238E27FC236}">
                <a16:creationId xmlns:a16="http://schemas.microsoft.com/office/drawing/2014/main" id="{A9EB4410-6368-4D4B-8CB5-A8D45383DA1D}"/>
              </a:ext>
            </a:extLst>
          </p:cNvPr>
          <p:cNvSpPr/>
          <p:nvPr/>
        </p:nvSpPr>
        <p:spPr>
          <a:xfrm>
            <a:off x="5004048" y="5013176"/>
            <a:ext cx="360040" cy="72008"/>
          </a:xfrm>
          <a:prstGeom prst="ellipse">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Marcador de contenido" descr="Acoso_violación.jpg"/>
          <p:cNvPicPr>
            <a:picLocks noGrp="1" noChangeAspect="1"/>
          </p:cNvPicPr>
          <p:nvPr>
            <p:ph sz="quarter" idx="10"/>
          </p:nvPr>
        </p:nvPicPr>
        <p:blipFill>
          <a:blip r:embed="rId2" cstate="print"/>
          <a:stretch>
            <a:fillRect/>
          </a:stretch>
        </p:blipFill>
        <p:spPr>
          <a:xfrm>
            <a:off x="1589073" y="620688"/>
            <a:ext cx="6079271" cy="4679950"/>
          </a:xfrm>
        </p:spPr>
      </p:pic>
      <p:sp>
        <p:nvSpPr>
          <p:cNvPr id="4" name="3 Marcador de texto"/>
          <p:cNvSpPr>
            <a:spLocks noGrp="1"/>
          </p:cNvSpPr>
          <p:nvPr>
            <p:ph type="body" sz="quarter" idx="11"/>
          </p:nvPr>
        </p:nvSpPr>
        <p:spPr/>
        <p:txBody>
          <a:bodyPr/>
          <a:lstStyle/>
          <a:p>
            <a:endParaRPr lang="es-ES"/>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texto 3">
            <a:extLst>
              <a:ext uri="{FF2B5EF4-FFF2-40B4-BE49-F238E27FC236}">
                <a16:creationId xmlns:a16="http://schemas.microsoft.com/office/drawing/2014/main" id="{66EF1E08-A1FD-4E68-B4B6-D3CE059F293D}"/>
              </a:ext>
            </a:extLst>
          </p:cNvPr>
          <p:cNvSpPr>
            <a:spLocks noGrp="1"/>
          </p:cNvSpPr>
          <p:nvPr>
            <p:ph type="body" sz="quarter" idx="11"/>
          </p:nvPr>
        </p:nvSpPr>
        <p:spPr/>
        <p:txBody>
          <a:bodyPr/>
          <a:lstStyle/>
          <a:p>
            <a:endParaRPr lang="es-ES"/>
          </a:p>
        </p:txBody>
      </p:sp>
      <p:pic>
        <p:nvPicPr>
          <p:cNvPr id="5" name="Imagen 4">
            <a:extLst>
              <a:ext uri="{FF2B5EF4-FFF2-40B4-BE49-F238E27FC236}">
                <a16:creationId xmlns:a16="http://schemas.microsoft.com/office/drawing/2014/main" id="{4CC1D782-F8F3-4972-9B3D-C2F7EED64EDC}"/>
              </a:ext>
            </a:extLst>
          </p:cNvPr>
          <p:cNvPicPr>
            <a:picLocks noChangeAspect="1"/>
          </p:cNvPicPr>
          <p:nvPr/>
        </p:nvPicPr>
        <p:blipFill rotWithShape="1">
          <a:blip r:embed="rId2"/>
          <a:srcRect l="9051" t="11624" r="24800" b="3801"/>
          <a:stretch/>
        </p:blipFill>
        <p:spPr>
          <a:xfrm>
            <a:off x="827584" y="511610"/>
            <a:ext cx="7560840" cy="5437670"/>
          </a:xfrm>
          <a:prstGeom prst="rect">
            <a:avLst/>
          </a:prstGeom>
        </p:spPr>
      </p:pic>
    </p:spTree>
    <p:extLst>
      <p:ext uri="{BB962C8B-B14F-4D97-AF65-F5344CB8AC3E}">
        <p14:creationId xmlns:p14="http://schemas.microsoft.com/office/powerpoint/2010/main" val="18583377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l="26181" t="17234" r="41138" b="2968"/>
          <a:stretch>
            <a:fillRect/>
          </a:stretch>
        </p:blipFill>
        <p:spPr bwMode="auto">
          <a:xfrm>
            <a:off x="-4105596" y="620688"/>
            <a:ext cx="3565028" cy="4896544"/>
          </a:xfrm>
          <a:prstGeom prst="rect">
            <a:avLst/>
          </a:prstGeom>
          <a:noFill/>
          <a:ln w="9525">
            <a:noFill/>
            <a:miter lim="800000"/>
            <a:headEnd/>
            <a:tailEnd/>
          </a:ln>
        </p:spPr>
      </p:pic>
      <p:pic>
        <p:nvPicPr>
          <p:cNvPr id="1028" name="Picture 4" descr="Resultado de imagen para riesgos internet"/>
          <p:cNvPicPr>
            <a:picLocks noChangeAspect="1" noChangeArrowheads="1"/>
          </p:cNvPicPr>
          <p:nvPr/>
        </p:nvPicPr>
        <p:blipFill>
          <a:blip r:embed="rId3" cstate="print"/>
          <a:srcRect/>
          <a:stretch>
            <a:fillRect/>
          </a:stretch>
        </p:blipFill>
        <p:spPr bwMode="auto">
          <a:xfrm>
            <a:off x="1328936" y="556270"/>
            <a:ext cx="2667000" cy="2152650"/>
          </a:xfrm>
          <a:prstGeom prst="rect">
            <a:avLst/>
          </a:prstGeom>
          <a:noFill/>
        </p:spPr>
      </p:pic>
      <p:pic>
        <p:nvPicPr>
          <p:cNvPr id="1030" name="Picture 6" descr="Resultado de imagen para riesgos internet"/>
          <p:cNvPicPr>
            <a:picLocks noChangeAspect="1" noChangeArrowheads="1"/>
          </p:cNvPicPr>
          <p:nvPr/>
        </p:nvPicPr>
        <p:blipFill>
          <a:blip r:embed="rId4" cstate="print"/>
          <a:srcRect l="12600" r="11801"/>
          <a:stretch>
            <a:fillRect/>
          </a:stretch>
        </p:blipFill>
        <p:spPr bwMode="auto">
          <a:xfrm>
            <a:off x="5220072" y="548680"/>
            <a:ext cx="2520280" cy="2500313"/>
          </a:xfrm>
          <a:prstGeom prst="rect">
            <a:avLst/>
          </a:prstGeom>
          <a:noFill/>
        </p:spPr>
      </p:pic>
      <p:pic>
        <p:nvPicPr>
          <p:cNvPr id="1032" name="Picture 8" descr="Resultado de imagen para riesgos internet"/>
          <p:cNvPicPr>
            <a:picLocks noChangeAspect="1" noChangeArrowheads="1"/>
          </p:cNvPicPr>
          <p:nvPr/>
        </p:nvPicPr>
        <p:blipFill>
          <a:blip r:embed="rId5" cstate="print"/>
          <a:srcRect/>
          <a:stretch>
            <a:fillRect/>
          </a:stretch>
        </p:blipFill>
        <p:spPr bwMode="auto">
          <a:xfrm>
            <a:off x="3473177" y="116633"/>
            <a:ext cx="2106935" cy="1578168"/>
          </a:xfrm>
          <a:prstGeom prst="rect">
            <a:avLst/>
          </a:prstGeom>
          <a:noFill/>
        </p:spPr>
      </p:pic>
      <p:pic>
        <p:nvPicPr>
          <p:cNvPr id="1034" name="Picture 10" descr="Resultado de imagen para grooming internet"/>
          <p:cNvPicPr>
            <a:picLocks noChangeAspect="1" noChangeArrowheads="1"/>
          </p:cNvPicPr>
          <p:nvPr/>
        </p:nvPicPr>
        <p:blipFill>
          <a:blip r:embed="rId6" cstate="print"/>
          <a:srcRect l="13860" t="5349" r="26921" b="12633"/>
          <a:stretch>
            <a:fillRect/>
          </a:stretch>
        </p:blipFill>
        <p:spPr bwMode="auto">
          <a:xfrm>
            <a:off x="3563888" y="1556792"/>
            <a:ext cx="1912908" cy="1872208"/>
          </a:xfrm>
          <a:prstGeom prst="rect">
            <a:avLst/>
          </a:prstGeom>
          <a:noFill/>
        </p:spPr>
      </p:pic>
      <p:sp>
        <p:nvSpPr>
          <p:cNvPr id="10" name="9 Marcador de texto"/>
          <p:cNvSpPr>
            <a:spLocks noGrp="1"/>
          </p:cNvSpPr>
          <p:nvPr>
            <p:ph type="body" sz="quarter" idx="11"/>
          </p:nvPr>
        </p:nvSpPr>
        <p:spPr/>
        <p:txBody>
          <a:bodyPr/>
          <a:lstStyle/>
          <a:p>
            <a:r>
              <a:rPr lang="es-ES" dirty="0"/>
              <a:t>Esto un tema …  o si me apuras 3</a:t>
            </a:r>
          </a:p>
        </p:txBody>
      </p:sp>
      <p:pic>
        <p:nvPicPr>
          <p:cNvPr id="1036" name="Picture 12" descr="Resultado de imagen para cosas buenas del internet"/>
          <p:cNvPicPr>
            <a:picLocks noChangeAspect="1" noChangeArrowheads="1"/>
          </p:cNvPicPr>
          <p:nvPr/>
        </p:nvPicPr>
        <p:blipFill>
          <a:blip r:embed="rId7" cstate="print"/>
          <a:srcRect/>
          <a:stretch>
            <a:fillRect/>
          </a:stretch>
        </p:blipFill>
        <p:spPr bwMode="auto">
          <a:xfrm>
            <a:off x="6084168" y="4191102"/>
            <a:ext cx="2147392" cy="1758178"/>
          </a:xfrm>
          <a:prstGeom prst="rect">
            <a:avLst/>
          </a:prstGeom>
          <a:noFill/>
        </p:spPr>
      </p:pic>
      <p:sp>
        <p:nvSpPr>
          <p:cNvPr id="1038" name="AutoShape 14" descr="Resultado de imagen para cosas buenas del interne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1040" name="AutoShape 16" descr="Resultado de imagen para cosas buenas del interne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1042" name="AutoShape 18" descr="Resultado de imagen para cosas buenas del interne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pic>
        <p:nvPicPr>
          <p:cNvPr id="1044" name="Picture 20" descr="Resultado de imagen para ventajas internet"/>
          <p:cNvPicPr>
            <a:picLocks noChangeAspect="1" noChangeArrowheads="1"/>
          </p:cNvPicPr>
          <p:nvPr/>
        </p:nvPicPr>
        <p:blipFill>
          <a:blip r:embed="rId8" cstate="print"/>
          <a:srcRect/>
          <a:stretch>
            <a:fillRect/>
          </a:stretch>
        </p:blipFill>
        <p:spPr bwMode="auto">
          <a:xfrm>
            <a:off x="3500164" y="4005064"/>
            <a:ext cx="1935932" cy="1935932"/>
          </a:xfrm>
          <a:prstGeom prst="rect">
            <a:avLst/>
          </a:prstGeom>
          <a:noFill/>
        </p:spPr>
      </p:pic>
      <p:sp>
        <p:nvSpPr>
          <p:cNvPr id="1046" name="AutoShape 22" descr="Resultado de imagen para ventajas interne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1048" name="AutoShape 24" descr="Resultado de imagen para ventajas interne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1050" name="AutoShape 26" descr="Resultado de imagen para ventajas interne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1052" name="AutoShape 28" descr="Resultado de imagen para ventajas interne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pic>
        <p:nvPicPr>
          <p:cNvPr id="1054" name="Picture 30" descr="Resultado de imagen para ventajas internet"/>
          <p:cNvPicPr>
            <a:picLocks noChangeAspect="1" noChangeArrowheads="1"/>
          </p:cNvPicPr>
          <p:nvPr/>
        </p:nvPicPr>
        <p:blipFill>
          <a:blip r:embed="rId9" cstate="print"/>
          <a:srcRect/>
          <a:stretch>
            <a:fillRect/>
          </a:stretch>
        </p:blipFill>
        <p:spPr bwMode="auto">
          <a:xfrm>
            <a:off x="683568" y="4035895"/>
            <a:ext cx="2228850" cy="2057401"/>
          </a:xfrm>
          <a:prstGeom prst="rect">
            <a:avLst/>
          </a:prstGeom>
          <a:noFill/>
        </p:spPr>
      </p:pic>
      <p:cxnSp>
        <p:nvCxnSpPr>
          <p:cNvPr id="22" name="21 Conector recto"/>
          <p:cNvCxnSpPr/>
          <p:nvPr/>
        </p:nvCxnSpPr>
        <p:spPr>
          <a:xfrm>
            <a:off x="1979712" y="3645024"/>
            <a:ext cx="6552728" cy="0"/>
          </a:xfrm>
          <a:prstGeom prst="line">
            <a:avLst/>
          </a:prstGeom>
        </p:spPr>
        <p:style>
          <a:lnRef idx="2">
            <a:schemeClr val="accent1"/>
          </a:lnRef>
          <a:fillRef idx="0">
            <a:schemeClr val="accent1"/>
          </a:fillRef>
          <a:effectRef idx="1">
            <a:schemeClr val="accent1"/>
          </a:effectRef>
          <a:fontRef idx="minor">
            <a:schemeClr val="tx1"/>
          </a:fontRef>
        </p:style>
      </p:cxnSp>
      <p:pic>
        <p:nvPicPr>
          <p:cNvPr id="1056" name="Picture 32" descr="Resultado de imagen para ventajas internet"/>
          <p:cNvPicPr>
            <a:picLocks noChangeAspect="1" noChangeArrowheads="1"/>
          </p:cNvPicPr>
          <p:nvPr/>
        </p:nvPicPr>
        <p:blipFill>
          <a:blip r:embed="rId10" cstate="print"/>
          <a:srcRect/>
          <a:stretch>
            <a:fillRect/>
          </a:stretch>
        </p:blipFill>
        <p:spPr bwMode="auto">
          <a:xfrm>
            <a:off x="467544" y="3385763"/>
            <a:ext cx="1432248" cy="475285"/>
          </a:xfrm>
          <a:prstGeom prst="rect">
            <a:avLst/>
          </a:prstGeom>
          <a:noFill/>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5"/>
          <p:cNvSpPr>
            <a:spLocks noGrp="1"/>
          </p:cNvSpPr>
          <p:nvPr>
            <p:ph type="title"/>
          </p:nvPr>
        </p:nvSpPr>
        <p:spPr/>
        <p:txBody>
          <a:bodyPr/>
          <a:lstStyle/>
          <a:p>
            <a:r>
              <a:rPr lang="es-ES" dirty="0"/>
              <a:t>Contenidos a tratar</a:t>
            </a:r>
          </a:p>
        </p:txBody>
      </p:sp>
      <p:sp>
        <p:nvSpPr>
          <p:cNvPr id="9" name="Marcador de texto 8"/>
          <p:cNvSpPr>
            <a:spLocks noGrp="1"/>
          </p:cNvSpPr>
          <p:nvPr>
            <p:ph type="body" sz="quarter" idx="11"/>
          </p:nvPr>
        </p:nvSpPr>
        <p:spPr/>
        <p:txBody>
          <a:bodyPr/>
          <a:lstStyle/>
          <a:p>
            <a:r>
              <a:rPr lang="es-ES" dirty="0"/>
              <a:t>Objetivos del taller</a:t>
            </a:r>
          </a:p>
        </p:txBody>
      </p:sp>
      <p:sp>
        <p:nvSpPr>
          <p:cNvPr id="8" name="CuadroTexto 7"/>
          <p:cNvSpPr txBox="1"/>
          <p:nvPr/>
        </p:nvSpPr>
        <p:spPr>
          <a:xfrm>
            <a:off x="601280" y="1124744"/>
            <a:ext cx="7941439" cy="4801314"/>
          </a:xfrm>
          <a:prstGeom prst="rect">
            <a:avLst/>
          </a:prstGeom>
          <a:noFill/>
        </p:spPr>
        <p:txBody>
          <a:bodyPr wrap="square" rtlCol="0">
            <a:spAutoFit/>
          </a:bodyPr>
          <a:lstStyle/>
          <a:p>
            <a:pPr marL="800100" lvl="1" indent="-342900">
              <a:lnSpc>
                <a:spcPct val="150000"/>
              </a:lnSpc>
              <a:buFont typeface="Wingdings" panose="05000000000000000000" pitchFamily="2" charset="2"/>
              <a:buChar char="§"/>
            </a:pPr>
            <a:r>
              <a:rPr lang="es-ES" sz="2400" dirty="0">
                <a:solidFill>
                  <a:srgbClr val="DD3137"/>
                </a:solidFill>
                <a:latin typeface="Calibri" panose="020F0502020204030204" pitchFamily="34" charset="0"/>
              </a:rPr>
              <a:t>Concepto de mediación parental</a:t>
            </a:r>
            <a:r>
              <a:rPr lang="es-ES" sz="2400" dirty="0">
                <a:solidFill>
                  <a:schemeClr val="tx1">
                    <a:lumMod val="65000"/>
                    <a:lumOff val="35000"/>
                  </a:schemeClr>
                </a:solidFill>
                <a:latin typeface="Calibri" panose="020F0502020204030204" pitchFamily="34" charset="0"/>
              </a:rPr>
              <a:t>: el rol de familias y educadores en la educación digital del menor</a:t>
            </a:r>
          </a:p>
          <a:p>
            <a:pPr marL="800100" lvl="1" indent="-342900">
              <a:lnSpc>
                <a:spcPct val="150000"/>
              </a:lnSpc>
              <a:buFont typeface="Wingdings" panose="05000000000000000000" pitchFamily="2" charset="2"/>
              <a:buChar char="§"/>
            </a:pPr>
            <a:r>
              <a:rPr lang="es-ES" sz="2400" dirty="0">
                <a:solidFill>
                  <a:srgbClr val="DD3137"/>
                </a:solidFill>
                <a:latin typeface="Calibri" panose="020F0502020204030204" pitchFamily="34" charset="0"/>
              </a:rPr>
              <a:t>Educación digital en el uso responsable de la tecnología</a:t>
            </a:r>
            <a:r>
              <a:rPr lang="es-ES" sz="2400" dirty="0">
                <a:solidFill>
                  <a:schemeClr val="tx1">
                    <a:lumMod val="65000"/>
                    <a:lumOff val="35000"/>
                  </a:schemeClr>
                </a:solidFill>
                <a:latin typeface="Calibri" panose="020F0502020204030204" pitchFamily="34" charset="0"/>
              </a:rPr>
              <a:t>: </a:t>
            </a:r>
          </a:p>
          <a:p>
            <a:pPr marL="1257300" lvl="2" indent="-342900">
              <a:lnSpc>
                <a:spcPct val="150000"/>
              </a:lnSpc>
              <a:buFont typeface="Wingdings" panose="05000000000000000000" pitchFamily="2" charset="2"/>
              <a:buChar char="§"/>
            </a:pPr>
            <a:r>
              <a:rPr lang="es-ES" sz="2400" dirty="0">
                <a:solidFill>
                  <a:schemeClr val="tx1">
                    <a:lumMod val="65000"/>
                    <a:lumOff val="35000"/>
                  </a:schemeClr>
                </a:solidFill>
                <a:latin typeface="Calibri" panose="020F0502020204030204" pitchFamily="34" charset="0"/>
              </a:rPr>
              <a:t>Mediación activa</a:t>
            </a:r>
          </a:p>
          <a:p>
            <a:pPr marL="1257300" lvl="2" indent="-342900">
              <a:lnSpc>
                <a:spcPct val="150000"/>
              </a:lnSpc>
              <a:buFont typeface="Wingdings" panose="05000000000000000000" pitchFamily="2" charset="2"/>
              <a:buChar char="§"/>
            </a:pPr>
            <a:r>
              <a:rPr lang="es-ES" sz="2400" dirty="0">
                <a:solidFill>
                  <a:schemeClr val="tx1">
                    <a:lumMod val="65000"/>
                    <a:lumOff val="35000"/>
                  </a:schemeClr>
                </a:solidFill>
                <a:latin typeface="Calibri" panose="020F0502020204030204" pitchFamily="34" charset="0"/>
              </a:rPr>
              <a:t>Mediación restrictiva</a:t>
            </a:r>
          </a:p>
          <a:p>
            <a:pPr marL="800100" lvl="1" indent="-342900">
              <a:lnSpc>
                <a:spcPct val="150000"/>
              </a:lnSpc>
              <a:buFont typeface="Wingdings" panose="05000000000000000000" pitchFamily="2" charset="2"/>
              <a:buChar char="§"/>
            </a:pPr>
            <a:r>
              <a:rPr lang="es-ES" sz="2400" dirty="0">
                <a:solidFill>
                  <a:srgbClr val="DD3137"/>
                </a:solidFill>
                <a:latin typeface="Calibri" panose="020F0502020204030204" pitchFamily="34" charset="0"/>
              </a:rPr>
              <a:t>Principales recomendaciones</a:t>
            </a:r>
            <a:r>
              <a:rPr lang="es-ES" sz="2400" dirty="0">
                <a:solidFill>
                  <a:schemeClr val="tx1">
                    <a:lumMod val="65000"/>
                    <a:lumOff val="35000"/>
                  </a:schemeClr>
                </a:solidFill>
                <a:latin typeface="Calibri" panose="020F0502020204030204" pitchFamily="34" charset="0"/>
              </a:rPr>
              <a:t>: Netiqueta, Privacidad, Virus y fraudes, Uso excesivo.</a:t>
            </a:r>
          </a:p>
          <a:p>
            <a:pPr marL="800100" lvl="1" indent="-342900">
              <a:lnSpc>
                <a:spcPct val="150000"/>
              </a:lnSpc>
              <a:buFont typeface="Wingdings" panose="05000000000000000000" pitchFamily="2" charset="2"/>
              <a:buChar char="§"/>
            </a:pPr>
            <a:r>
              <a:rPr lang="es-ES" sz="2400" dirty="0">
                <a:solidFill>
                  <a:srgbClr val="DD3137"/>
                </a:solidFill>
                <a:latin typeface="Calibri" panose="020F0502020204030204" pitchFamily="34" charset="0"/>
              </a:rPr>
              <a:t>Herramientas y recursos</a:t>
            </a:r>
            <a:r>
              <a:rPr lang="es-ES" sz="2400" dirty="0">
                <a:solidFill>
                  <a:schemeClr val="tx1">
                    <a:lumMod val="65000"/>
                    <a:lumOff val="35000"/>
                  </a:schemeClr>
                </a:solidFill>
                <a:latin typeface="Calibri" panose="020F0502020204030204" pitchFamily="34" charset="0"/>
              </a:rPr>
              <a:t> para la mediación parental</a:t>
            </a:r>
          </a:p>
          <a:p>
            <a:endParaRPr lang="es-ES" dirty="0">
              <a:solidFill>
                <a:schemeClr val="tx1">
                  <a:lumMod val="65000"/>
                  <a:lumOff val="35000"/>
                </a:schemeClr>
              </a:solidFill>
            </a:endParaRPr>
          </a:p>
        </p:txBody>
      </p:sp>
    </p:spTree>
    <p:extLst>
      <p:ext uri="{BB962C8B-B14F-4D97-AF65-F5344CB8AC3E}">
        <p14:creationId xmlns:p14="http://schemas.microsoft.com/office/powerpoint/2010/main" val="35998384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n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2" y="0"/>
            <a:ext cx="9143797" cy="6182712"/>
          </a:xfrm>
          <a:prstGeom prst="rect">
            <a:avLst/>
          </a:prstGeom>
          <a:solidFill>
            <a:schemeClr val="bg1"/>
          </a:solidFill>
          <a:ln>
            <a:solidFill>
              <a:schemeClr val="bg1"/>
            </a:solidFill>
          </a:ln>
        </p:spPr>
      </p:pic>
      <p:sp>
        <p:nvSpPr>
          <p:cNvPr id="8" name="Título 7"/>
          <p:cNvSpPr>
            <a:spLocks noGrp="1"/>
          </p:cNvSpPr>
          <p:nvPr>
            <p:ph type="title"/>
          </p:nvPr>
        </p:nvSpPr>
        <p:spPr/>
        <p:txBody>
          <a:bodyPr/>
          <a:lstStyle/>
          <a:p>
            <a:pPr algn="l"/>
            <a:r>
              <a:rPr lang="es-ES" dirty="0"/>
              <a:t>Mediación parental</a:t>
            </a:r>
          </a:p>
        </p:txBody>
      </p:sp>
      <p:sp>
        <p:nvSpPr>
          <p:cNvPr id="12" name="Marcador de texto 11"/>
          <p:cNvSpPr>
            <a:spLocks noGrp="1"/>
          </p:cNvSpPr>
          <p:nvPr>
            <p:ph type="body" sz="quarter" idx="11"/>
          </p:nvPr>
        </p:nvSpPr>
        <p:spPr/>
        <p:txBody>
          <a:bodyPr/>
          <a:lstStyle/>
          <a:p>
            <a:r>
              <a:rPr lang="es-ES" dirty="0"/>
              <a:t>Mediación parental. Definición</a:t>
            </a:r>
          </a:p>
        </p:txBody>
      </p:sp>
      <p:graphicFrame>
        <p:nvGraphicFramePr>
          <p:cNvPr id="16" name="Diagrama 15"/>
          <p:cNvGraphicFramePr/>
          <p:nvPr>
            <p:extLst/>
          </p:nvPr>
        </p:nvGraphicFramePr>
        <p:xfrm>
          <a:off x="612775" y="4112517"/>
          <a:ext cx="7607968" cy="243532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5" name="Imagen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209341" y="5913023"/>
            <a:ext cx="795598" cy="795598"/>
          </a:xfrm>
          <a:prstGeom prst="rect">
            <a:avLst/>
          </a:prstGeom>
        </p:spPr>
      </p:pic>
    </p:spTree>
    <p:extLst>
      <p:ext uri="{BB962C8B-B14F-4D97-AF65-F5344CB8AC3E}">
        <p14:creationId xmlns:p14="http://schemas.microsoft.com/office/powerpoint/2010/main" val="9406104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texto 3">
            <a:extLst>
              <a:ext uri="{FF2B5EF4-FFF2-40B4-BE49-F238E27FC236}">
                <a16:creationId xmlns:a16="http://schemas.microsoft.com/office/drawing/2014/main" id="{A3DDA5A2-CB45-4046-9AA8-4F1C37E411CF}"/>
              </a:ext>
            </a:extLst>
          </p:cNvPr>
          <p:cNvSpPr>
            <a:spLocks noGrp="1"/>
          </p:cNvSpPr>
          <p:nvPr>
            <p:ph type="body" sz="quarter" idx="11"/>
          </p:nvPr>
        </p:nvSpPr>
        <p:spPr/>
        <p:txBody>
          <a:bodyPr/>
          <a:lstStyle/>
          <a:p>
            <a:endParaRPr lang="es-ES"/>
          </a:p>
        </p:txBody>
      </p:sp>
      <p:pic>
        <p:nvPicPr>
          <p:cNvPr id="14" name="Imagen 13">
            <a:extLst>
              <a:ext uri="{FF2B5EF4-FFF2-40B4-BE49-F238E27FC236}">
                <a16:creationId xmlns:a16="http://schemas.microsoft.com/office/drawing/2014/main" id="{47F5E145-E0A3-4186-997E-AFA6BD51A4A2}"/>
              </a:ext>
            </a:extLst>
          </p:cNvPr>
          <p:cNvPicPr>
            <a:picLocks noChangeAspect="1"/>
          </p:cNvPicPr>
          <p:nvPr/>
        </p:nvPicPr>
        <p:blipFill rotWithShape="1">
          <a:blip r:embed="rId2">
            <a:extLst>
              <a:ext uri="{28A0092B-C50C-407E-A947-70E740481C1C}">
                <a14:useLocalDpi xmlns:a14="http://schemas.microsoft.com/office/drawing/2010/main" val="0"/>
              </a:ext>
            </a:extLst>
          </a:blip>
          <a:srcRect t="8400" b="3401"/>
          <a:stretch/>
        </p:blipFill>
        <p:spPr>
          <a:xfrm>
            <a:off x="216024" y="1320977"/>
            <a:ext cx="8748464" cy="4340271"/>
          </a:xfrm>
          <a:prstGeom prst="rect">
            <a:avLst/>
          </a:prstGeom>
        </p:spPr>
      </p:pic>
      <p:pic>
        <p:nvPicPr>
          <p:cNvPr id="2050" name="Picture 2" descr="https://image-store.slidesharecdn.com/197d3abc-2a3e-462e-a814-02eba22b753f-original.jpeg">
            <a:extLst>
              <a:ext uri="{FF2B5EF4-FFF2-40B4-BE49-F238E27FC236}">
                <a16:creationId xmlns:a16="http://schemas.microsoft.com/office/drawing/2014/main" id="{4E6FB927-371C-426C-BCB9-77F3BED0CA1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6024" y="288032"/>
            <a:ext cx="1979712" cy="1484784"/>
          </a:xfrm>
          <a:prstGeom prst="rect">
            <a:avLst/>
          </a:prstGeom>
          <a:noFill/>
          <a:extLst>
            <a:ext uri="{909E8E84-426E-40DD-AFC4-6F175D3DCCD1}">
              <a14:hiddenFill xmlns:a14="http://schemas.microsoft.com/office/drawing/2010/main">
                <a:solidFill>
                  <a:srgbClr val="FFFFFF"/>
                </a:solidFill>
              </a14:hiddenFill>
            </a:ext>
          </a:extLst>
        </p:spPr>
      </p:pic>
      <p:sp>
        <p:nvSpPr>
          <p:cNvPr id="2" name="CuadroTexto 1">
            <a:extLst>
              <a:ext uri="{FF2B5EF4-FFF2-40B4-BE49-F238E27FC236}">
                <a16:creationId xmlns:a16="http://schemas.microsoft.com/office/drawing/2014/main" id="{50FABA22-E54B-4858-94DA-AFCFED644F0C}"/>
              </a:ext>
            </a:extLst>
          </p:cNvPr>
          <p:cNvSpPr txBox="1"/>
          <p:nvPr/>
        </p:nvSpPr>
        <p:spPr>
          <a:xfrm>
            <a:off x="2833464" y="548680"/>
            <a:ext cx="6131024" cy="261610"/>
          </a:xfrm>
          <a:prstGeom prst="rect">
            <a:avLst/>
          </a:prstGeom>
          <a:noFill/>
        </p:spPr>
        <p:txBody>
          <a:bodyPr wrap="square" rtlCol="0">
            <a:spAutoFit/>
          </a:bodyPr>
          <a:lstStyle/>
          <a:p>
            <a:r>
              <a:rPr lang="pt-BR" sz="1100" dirty="0"/>
              <a:t>GDPR, PCI DSS, ITSM/ITIL, ISO 20000, </a:t>
            </a:r>
            <a:r>
              <a:rPr lang="pt-BR" sz="1100" dirty="0">
                <a:hlinkClick r:id="rId4"/>
              </a:rPr>
              <a:t>ISO 31000</a:t>
            </a:r>
            <a:r>
              <a:rPr lang="pt-BR" sz="1100" dirty="0"/>
              <a:t>, ISO 27001, ISO 27002, ISO 22301, COBIT,.......................</a:t>
            </a:r>
            <a:endParaRPr lang="es-ES" sz="1100" dirty="0"/>
          </a:p>
        </p:txBody>
      </p:sp>
      <p:sp>
        <p:nvSpPr>
          <p:cNvPr id="3" name="Rectángulo 2">
            <a:extLst>
              <a:ext uri="{FF2B5EF4-FFF2-40B4-BE49-F238E27FC236}">
                <a16:creationId xmlns:a16="http://schemas.microsoft.com/office/drawing/2014/main" id="{D91FC214-4E1C-4951-9336-4008FA94B732}"/>
              </a:ext>
            </a:extLst>
          </p:cNvPr>
          <p:cNvSpPr/>
          <p:nvPr/>
        </p:nvSpPr>
        <p:spPr>
          <a:xfrm>
            <a:off x="2987824" y="5733256"/>
            <a:ext cx="3634456" cy="307777"/>
          </a:xfrm>
          <a:prstGeom prst="rect">
            <a:avLst/>
          </a:prstGeom>
        </p:spPr>
        <p:txBody>
          <a:bodyPr wrap="square">
            <a:spAutoFit/>
          </a:bodyPr>
          <a:lstStyle/>
          <a:p>
            <a:r>
              <a:rPr lang="es-ES" sz="1400" dirty="0">
                <a:hlinkClick r:id="rId5"/>
              </a:rPr>
              <a:t>https://cybermap.kaspersky.com/es/</a:t>
            </a:r>
            <a:endParaRPr lang="es-ES" sz="1400" dirty="0"/>
          </a:p>
        </p:txBody>
      </p:sp>
    </p:spTree>
    <p:extLst>
      <p:ext uri="{BB962C8B-B14F-4D97-AF65-F5344CB8AC3E}">
        <p14:creationId xmlns:p14="http://schemas.microsoft.com/office/powerpoint/2010/main" val="5551421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p:txBody>
          <a:bodyPr/>
          <a:lstStyle/>
          <a:p>
            <a:r>
              <a:rPr lang="es-ES" dirty="0"/>
              <a:t>Mediación parental. Ejemplo de la Policía</a:t>
            </a:r>
          </a:p>
        </p:txBody>
      </p:sp>
      <p:sp>
        <p:nvSpPr>
          <p:cNvPr id="4" name="Marcador de texto 3"/>
          <p:cNvSpPr>
            <a:spLocks noGrp="1"/>
          </p:cNvSpPr>
          <p:nvPr>
            <p:ph type="body" sz="quarter" idx="11"/>
          </p:nvPr>
        </p:nvSpPr>
        <p:spPr/>
        <p:txBody>
          <a:bodyPr/>
          <a:lstStyle/>
          <a:p>
            <a:r>
              <a:rPr lang="es-ES" dirty="0"/>
              <a:t>Mediación parental.  Vídeo</a:t>
            </a:r>
          </a:p>
        </p:txBody>
      </p:sp>
      <p:sp>
        <p:nvSpPr>
          <p:cNvPr id="2" name="Rectángulo 1">
            <a:extLst>
              <a:ext uri="{FF2B5EF4-FFF2-40B4-BE49-F238E27FC236}">
                <a16:creationId xmlns:a16="http://schemas.microsoft.com/office/drawing/2014/main" id="{E5B7D2B5-5B7E-496C-A028-46825C124770}"/>
              </a:ext>
            </a:extLst>
          </p:cNvPr>
          <p:cNvSpPr/>
          <p:nvPr/>
        </p:nvSpPr>
        <p:spPr>
          <a:xfrm>
            <a:off x="971600" y="1305342"/>
            <a:ext cx="7560840" cy="3970318"/>
          </a:xfrm>
          <a:prstGeom prst="rect">
            <a:avLst/>
          </a:prstGeom>
        </p:spPr>
        <p:txBody>
          <a:bodyPr wrap="square">
            <a:spAutoFit/>
          </a:bodyPr>
          <a:lstStyle/>
          <a:p>
            <a:pPr marL="285750" indent="-285750">
              <a:buFont typeface="Arial" panose="020B0604020202020204" pitchFamily="34" charset="0"/>
              <a:buChar char="•"/>
            </a:pPr>
            <a:r>
              <a:rPr lang="es-ES" dirty="0">
                <a:solidFill>
                  <a:srgbClr val="595959"/>
                </a:solidFill>
                <a:latin typeface="Calibri" panose="020F0502020204030204" pitchFamily="34" charset="0"/>
              </a:rPr>
              <a:t>Revisar qué fotos han hecho, guardan y comparten en los dispositivos.</a:t>
            </a:r>
          </a:p>
          <a:p>
            <a:pPr marL="285750" indent="-285750">
              <a:buFont typeface="Arial" panose="020B0604020202020204" pitchFamily="34" charset="0"/>
              <a:buChar char="•"/>
            </a:pPr>
            <a:endParaRPr lang="es-ES" dirty="0">
              <a:solidFill>
                <a:srgbClr val="595959"/>
              </a:solidFill>
              <a:latin typeface="Calibri" panose="020F0502020204030204" pitchFamily="34" charset="0"/>
            </a:endParaRPr>
          </a:p>
          <a:p>
            <a:pPr marL="285750" indent="-285750">
              <a:buFont typeface="Arial" panose="020B0604020202020204" pitchFamily="34" charset="0"/>
              <a:buChar char="•"/>
            </a:pPr>
            <a:r>
              <a:rPr lang="es-ES" dirty="0">
                <a:solidFill>
                  <a:srgbClr val="595959"/>
                </a:solidFill>
                <a:latin typeface="Calibri" panose="020F0502020204030204" pitchFamily="34" charset="0"/>
              </a:rPr>
              <a:t>Velar por la intimidad de los menores y de quienes también aparecen en las fotos que han publicado.</a:t>
            </a:r>
          </a:p>
          <a:p>
            <a:pPr marL="285750" indent="-285750">
              <a:buFont typeface="Arial" panose="020B0604020202020204" pitchFamily="34" charset="0"/>
              <a:buChar char="•"/>
            </a:pPr>
            <a:endParaRPr lang="es-ES" dirty="0">
              <a:solidFill>
                <a:srgbClr val="595959"/>
              </a:solidFill>
              <a:latin typeface="SymbolMT"/>
            </a:endParaRPr>
          </a:p>
          <a:p>
            <a:pPr marL="285750" indent="-285750">
              <a:buFont typeface="Arial" panose="020B0604020202020204" pitchFamily="34" charset="0"/>
              <a:buChar char="•"/>
            </a:pPr>
            <a:r>
              <a:rPr lang="es-ES" dirty="0">
                <a:solidFill>
                  <a:srgbClr val="595959"/>
                </a:solidFill>
                <a:latin typeface="Calibri" panose="020F0502020204030204" pitchFamily="34" charset="0"/>
              </a:rPr>
              <a:t>Tener una correcta configuración de sus perfiles sociales, cerrados a su círculo personal, evitando introducir en ellas a personas desconocidas.</a:t>
            </a:r>
          </a:p>
          <a:p>
            <a:pPr marL="285750" indent="-285750">
              <a:buFont typeface="Arial" panose="020B0604020202020204" pitchFamily="34" charset="0"/>
              <a:buChar char="•"/>
            </a:pPr>
            <a:endParaRPr lang="es-ES" dirty="0">
              <a:solidFill>
                <a:srgbClr val="595959"/>
              </a:solidFill>
              <a:latin typeface="Calibri" panose="020F0502020204030204" pitchFamily="34" charset="0"/>
            </a:endParaRPr>
          </a:p>
          <a:p>
            <a:pPr marL="285750" indent="-285750">
              <a:buFont typeface="Arial" panose="020B0604020202020204" pitchFamily="34" charset="0"/>
              <a:buChar char="•"/>
            </a:pPr>
            <a:r>
              <a:rPr lang="es-ES" dirty="0">
                <a:solidFill>
                  <a:srgbClr val="595959"/>
                </a:solidFill>
                <a:latin typeface="Calibri" panose="020F0502020204030204" pitchFamily="34" charset="0"/>
              </a:rPr>
              <a:t>Protegerse frente a situaciones de acoso/ciberacoso.</a:t>
            </a:r>
          </a:p>
          <a:p>
            <a:pPr marL="285750" indent="-285750">
              <a:buFont typeface="Arial" panose="020B0604020202020204" pitchFamily="34" charset="0"/>
              <a:buChar char="•"/>
            </a:pPr>
            <a:endParaRPr lang="es-ES" dirty="0">
              <a:solidFill>
                <a:srgbClr val="595959"/>
              </a:solidFill>
              <a:latin typeface="SymbolMT"/>
            </a:endParaRPr>
          </a:p>
          <a:p>
            <a:pPr marL="285750" indent="-285750">
              <a:buFont typeface="Arial" panose="020B0604020202020204" pitchFamily="34" charset="0"/>
              <a:buChar char="•"/>
            </a:pPr>
            <a:r>
              <a:rPr lang="es-ES" dirty="0">
                <a:solidFill>
                  <a:srgbClr val="595959"/>
                </a:solidFill>
                <a:latin typeface="Calibri" panose="020F0502020204030204" pitchFamily="34" charset="0"/>
              </a:rPr>
              <a:t>Evitar ser autores de delitos, como en el que incurrimos cuando compartimos</a:t>
            </a:r>
            <a:br>
              <a:rPr lang="es-ES" dirty="0">
                <a:solidFill>
                  <a:srgbClr val="595959"/>
                </a:solidFill>
                <a:latin typeface="Calibri" panose="020F0502020204030204" pitchFamily="34" charset="0"/>
              </a:rPr>
            </a:br>
            <a:endParaRPr lang="es-ES" dirty="0">
              <a:solidFill>
                <a:srgbClr val="595959"/>
              </a:solidFill>
              <a:latin typeface="Calibri" panose="020F0502020204030204" pitchFamily="34" charset="0"/>
            </a:endParaRPr>
          </a:p>
          <a:p>
            <a:pPr marL="285750" indent="-285750">
              <a:buFont typeface="Arial" panose="020B0604020202020204" pitchFamily="34" charset="0"/>
              <a:buChar char="•"/>
            </a:pPr>
            <a:r>
              <a:rPr lang="es-ES" dirty="0">
                <a:solidFill>
                  <a:srgbClr val="595959"/>
                </a:solidFill>
                <a:latin typeface="Calibri" panose="020F0502020204030204" pitchFamily="34" charset="0"/>
              </a:rPr>
              <a:t>imágenes y/o vídeos íntimos, de terceras personas.</a:t>
            </a:r>
            <a:endParaRPr lang="es-ES" dirty="0"/>
          </a:p>
        </p:txBody>
      </p:sp>
    </p:spTree>
    <p:extLst>
      <p:ext uri="{BB962C8B-B14F-4D97-AF65-F5344CB8AC3E}">
        <p14:creationId xmlns:p14="http://schemas.microsoft.com/office/powerpoint/2010/main" val="33500792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p:txBody>
          <a:bodyPr/>
          <a:lstStyle/>
          <a:p>
            <a:r>
              <a:rPr lang="es-ES" dirty="0"/>
              <a:t>Educación digital</a:t>
            </a:r>
          </a:p>
        </p:txBody>
      </p:sp>
      <p:sp>
        <p:nvSpPr>
          <p:cNvPr id="5" name="Marcador de texto 4"/>
          <p:cNvSpPr>
            <a:spLocks noGrp="1"/>
          </p:cNvSpPr>
          <p:nvPr>
            <p:ph type="body" sz="quarter" idx="11"/>
          </p:nvPr>
        </p:nvSpPr>
        <p:spPr/>
        <p:txBody>
          <a:bodyPr/>
          <a:lstStyle/>
          <a:p>
            <a:r>
              <a:rPr lang="es-ES" dirty="0"/>
              <a:t>Mediación parental. Educación digital del menor</a:t>
            </a:r>
          </a:p>
        </p:txBody>
      </p:sp>
      <p:pic>
        <p:nvPicPr>
          <p:cNvPr id="11" name="Marcador de contenido 5"/>
          <p:cNvPicPr>
            <a:picLocks noGrp="1" noChangeAspect="1"/>
          </p:cNvPicPr>
          <p:nvPr>
            <p:ph sz="half" idx="4294967295"/>
          </p:nvPr>
        </p:nvPicPr>
        <p:blipFill>
          <a:blip r:embed="rId3" cstate="print">
            <a:extLst>
              <a:ext uri="{28A0092B-C50C-407E-A947-70E740481C1C}">
                <a14:useLocalDpi xmlns:a14="http://schemas.microsoft.com/office/drawing/2010/main" val="0"/>
              </a:ext>
            </a:extLst>
          </a:blip>
          <a:stretch>
            <a:fillRect/>
          </a:stretch>
        </p:blipFill>
        <p:spPr>
          <a:xfrm>
            <a:off x="3131840" y="1196752"/>
            <a:ext cx="5580112" cy="4373823"/>
          </a:xfrm>
          <a:prstGeom prst="rect">
            <a:avLst/>
          </a:prstGeom>
        </p:spPr>
      </p:pic>
      <p:graphicFrame>
        <p:nvGraphicFramePr>
          <p:cNvPr id="12" name="Marcador de contenido 2"/>
          <p:cNvGraphicFramePr>
            <a:graphicFrameLocks noGrp="1"/>
          </p:cNvGraphicFramePr>
          <p:nvPr>
            <p:ph idx="4294967295"/>
            <p:extLst>
              <p:ext uri="{D42A27DB-BD31-4B8C-83A1-F6EECF244321}">
                <p14:modId xmlns:p14="http://schemas.microsoft.com/office/powerpoint/2010/main" val="2110877215"/>
              </p:ext>
            </p:extLst>
          </p:nvPr>
        </p:nvGraphicFramePr>
        <p:xfrm>
          <a:off x="0" y="908720"/>
          <a:ext cx="4330824" cy="481399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3185559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ítulo 8"/>
          <p:cNvSpPr>
            <a:spLocks noGrp="1"/>
          </p:cNvSpPr>
          <p:nvPr>
            <p:ph type="title"/>
          </p:nvPr>
        </p:nvSpPr>
        <p:spPr/>
        <p:txBody>
          <a:bodyPr>
            <a:normAutofit/>
          </a:bodyPr>
          <a:lstStyle/>
          <a:p>
            <a:r>
              <a:rPr lang="es-ES" dirty="0"/>
              <a:t>Regla básica en la mediación parental</a:t>
            </a:r>
          </a:p>
        </p:txBody>
      </p:sp>
      <p:sp>
        <p:nvSpPr>
          <p:cNvPr id="2" name="Marcador de texto 1"/>
          <p:cNvSpPr>
            <a:spLocks noGrp="1"/>
          </p:cNvSpPr>
          <p:nvPr>
            <p:ph type="body" sz="quarter" idx="11"/>
          </p:nvPr>
        </p:nvSpPr>
        <p:spPr/>
        <p:txBody>
          <a:bodyPr/>
          <a:lstStyle/>
          <a:p>
            <a:r>
              <a:rPr lang="es-ES" dirty="0"/>
              <a:t>Mediación parental. Educación digital del menor</a:t>
            </a:r>
          </a:p>
        </p:txBody>
      </p:sp>
      <p:pic>
        <p:nvPicPr>
          <p:cNvPr id="10" name="Marcador de contenido 4"/>
          <p:cNvPicPr>
            <a:picLocks noGrp="1" noChangeAspect="1"/>
          </p:cNvPicPr>
          <p:nvPr>
            <p:ph idx="4294967295"/>
          </p:nvPr>
        </p:nvPicPr>
        <p:blipFill>
          <a:blip r:embed="rId3" cstate="print">
            <a:extLst>
              <a:ext uri="{28A0092B-C50C-407E-A947-70E740481C1C}">
                <a14:useLocalDpi xmlns:a14="http://schemas.microsoft.com/office/drawing/2010/main" val="0"/>
              </a:ext>
            </a:extLst>
          </a:blip>
          <a:stretch>
            <a:fillRect/>
          </a:stretch>
        </p:blipFill>
        <p:spPr>
          <a:xfrm>
            <a:off x="2555776" y="3140968"/>
            <a:ext cx="3687502" cy="2458335"/>
          </a:xfrm>
          <a:prstGeom prst="rect">
            <a:avLst/>
          </a:prstGeom>
          <a:ln>
            <a:noFill/>
          </a:ln>
          <a:effectLst>
            <a:outerShdw blurRad="292100" dist="139700" dir="2700000" algn="tl" rotWithShape="0">
              <a:srgbClr val="333333">
                <a:alpha val="65000"/>
              </a:srgbClr>
            </a:outerShdw>
          </a:effectLst>
        </p:spPr>
      </p:pic>
      <p:graphicFrame>
        <p:nvGraphicFramePr>
          <p:cNvPr id="11" name="Marcador de contenido 7"/>
          <p:cNvGraphicFramePr>
            <a:graphicFrameLocks noGrp="1"/>
          </p:cNvGraphicFramePr>
          <p:nvPr>
            <p:ph sz="half" idx="4294967295"/>
            <p:extLst>
              <p:ext uri="{D42A27DB-BD31-4B8C-83A1-F6EECF244321}">
                <p14:modId xmlns:p14="http://schemas.microsoft.com/office/powerpoint/2010/main" val="3046459298"/>
              </p:ext>
            </p:extLst>
          </p:nvPr>
        </p:nvGraphicFramePr>
        <p:xfrm>
          <a:off x="899592" y="116632"/>
          <a:ext cx="7344816" cy="432048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CuadroTexto 2">
            <a:extLst>
              <a:ext uri="{FF2B5EF4-FFF2-40B4-BE49-F238E27FC236}">
                <a16:creationId xmlns:a16="http://schemas.microsoft.com/office/drawing/2014/main" id="{FA8E410E-9046-4F11-A7F6-FAD9FD451330}"/>
              </a:ext>
            </a:extLst>
          </p:cNvPr>
          <p:cNvSpPr txBox="1"/>
          <p:nvPr/>
        </p:nvSpPr>
        <p:spPr>
          <a:xfrm>
            <a:off x="1054884" y="3019018"/>
            <a:ext cx="884216" cy="369332"/>
          </a:xfrm>
          <a:prstGeom prst="rect">
            <a:avLst/>
          </a:prstGeom>
          <a:noFill/>
        </p:spPr>
        <p:txBody>
          <a:bodyPr wrap="none" rtlCol="0">
            <a:spAutoFit/>
          </a:bodyPr>
          <a:lstStyle/>
          <a:p>
            <a:r>
              <a:rPr lang="es-ES" dirty="0"/>
              <a:t>R.A.</a:t>
            </a:r>
            <a:r>
              <a:rPr lang="es-ES" dirty="0">
                <a:solidFill>
                  <a:srgbClr val="FF0000"/>
                </a:solidFill>
              </a:rPr>
              <a:t>N</a:t>
            </a:r>
            <a:r>
              <a:rPr lang="es-ES" dirty="0"/>
              <a:t>.I.</a:t>
            </a:r>
          </a:p>
        </p:txBody>
      </p:sp>
      <p:sp>
        <p:nvSpPr>
          <p:cNvPr id="7" name="CuadroTexto 6">
            <a:extLst>
              <a:ext uri="{FF2B5EF4-FFF2-40B4-BE49-F238E27FC236}">
                <a16:creationId xmlns:a16="http://schemas.microsoft.com/office/drawing/2014/main" id="{793B3475-3D65-4DCE-8F4F-8615ACDF6D00}"/>
              </a:ext>
            </a:extLst>
          </p:cNvPr>
          <p:cNvSpPr txBox="1"/>
          <p:nvPr/>
        </p:nvSpPr>
        <p:spPr>
          <a:xfrm>
            <a:off x="7227176" y="3019018"/>
            <a:ext cx="689163" cy="369332"/>
          </a:xfrm>
          <a:prstGeom prst="rect">
            <a:avLst/>
          </a:prstGeom>
          <a:noFill/>
        </p:spPr>
        <p:txBody>
          <a:bodyPr wrap="none" rtlCol="0">
            <a:spAutoFit/>
          </a:bodyPr>
          <a:lstStyle/>
          <a:p>
            <a:r>
              <a:rPr lang="es-ES" dirty="0">
                <a:solidFill>
                  <a:srgbClr val="FF0000"/>
                </a:solidFill>
              </a:rPr>
              <a:t>O.S.A</a:t>
            </a:r>
          </a:p>
        </p:txBody>
      </p:sp>
      <p:pic>
        <p:nvPicPr>
          <p:cNvPr id="6" name="Imagen 5">
            <a:extLst>
              <a:ext uri="{FF2B5EF4-FFF2-40B4-BE49-F238E27FC236}">
                <a16:creationId xmlns:a16="http://schemas.microsoft.com/office/drawing/2014/main" id="{4111594D-257F-4AEB-95F3-CABF490E49CA}"/>
              </a:ext>
            </a:extLst>
          </p:cNvPr>
          <p:cNvPicPr>
            <a:picLocks noChangeAspect="1"/>
          </p:cNvPicPr>
          <p:nvPr/>
        </p:nvPicPr>
        <p:blipFill rotWithShape="1">
          <a:blip r:embed="rId9"/>
          <a:srcRect l="10461" t="33201" r="78065" b="24800"/>
          <a:stretch/>
        </p:blipFill>
        <p:spPr>
          <a:xfrm>
            <a:off x="726852" y="3429000"/>
            <a:ext cx="1468884" cy="1512169"/>
          </a:xfrm>
          <a:prstGeom prst="rect">
            <a:avLst/>
          </a:prstGeom>
          <a:ln>
            <a:noFill/>
          </a:ln>
          <a:effectLst>
            <a:outerShdw blurRad="292100" dist="139700" dir="2700000" algn="tl" rotWithShape="0">
              <a:srgbClr val="333333">
                <a:alpha val="65000"/>
              </a:srgbClr>
            </a:outerShdw>
          </a:effectLst>
        </p:spPr>
      </p:pic>
      <p:pic>
        <p:nvPicPr>
          <p:cNvPr id="3078" name="Picture 6" descr="Resultado de imagen para OSITA cansada">
            <a:extLst>
              <a:ext uri="{FF2B5EF4-FFF2-40B4-BE49-F238E27FC236}">
                <a16:creationId xmlns:a16="http://schemas.microsoft.com/office/drawing/2014/main" id="{18288141-0E3B-45BF-867F-ACE0F04E6B1C}"/>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660232" y="3429000"/>
            <a:ext cx="1787691" cy="134076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40058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p:txBody>
          <a:bodyPr/>
          <a:lstStyle/>
          <a:p>
            <a:r>
              <a:rPr lang="es-ES" dirty="0"/>
              <a:t>Estrategias de mediación activa</a:t>
            </a:r>
          </a:p>
        </p:txBody>
      </p:sp>
      <p:pic>
        <p:nvPicPr>
          <p:cNvPr id="8" name="Marcador de contenido 7"/>
          <p:cNvPicPr>
            <a:picLocks noGrp="1" noChangeAspect="1"/>
          </p:cNvPicPr>
          <p:nvPr>
            <p:ph sz="quarter" idx="10"/>
          </p:nvPr>
        </p:nvPicPr>
        <p:blipFill>
          <a:blip r:embed="rId3" cstate="print">
            <a:extLst>
              <a:ext uri="{28A0092B-C50C-407E-A947-70E740481C1C}">
                <a14:useLocalDpi xmlns:a14="http://schemas.microsoft.com/office/drawing/2010/main" val="0"/>
              </a:ext>
            </a:extLst>
          </a:blip>
          <a:stretch>
            <a:fillRect/>
          </a:stretch>
        </p:blipFill>
        <p:spPr>
          <a:xfrm>
            <a:off x="3890356" y="3347848"/>
            <a:ext cx="5253644" cy="2838796"/>
          </a:xfrm>
        </p:spPr>
      </p:pic>
      <p:sp>
        <p:nvSpPr>
          <p:cNvPr id="7" name="Marcador de texto 6"/>
          <p:cNvSpPr>
            <a:spLocks noGrp="1"/>
          </p:cNvSpPr>
          <p:nvPr>
            <p:ph type="body" sz="quarter" idx="11"/>
          </p:nvPr>
        </p:nvSpPr>
        <p:spPr/>
        <p:txBody>
          <a:bodyPr/>
          <a:lstStyle/>
          <a:p>
            <a:r>
              <a:rPr lang="es-ES" dirty="0"/>
              <a:t>Mediación parental activa. Estrategias</a:t>
            </a:r>
          </a:p>
        </p:txBody>
      </p:sp>
      <p:graphicFrame>
        <p:nvGraphicFramePr>
          <p:cNvPr id="12" name="Diagrama 11"/>
          <p:cNvGraphicFramePr/>
          <p:nvPr>
            <p:extLst>
              <p:ext uri="{D42A27DB-BD31-4B8C-83A1-F6EECF244321}">
                <p14:modId xmlns:p14="http://schemas.microsoft.com/office/powerpoint/2010/main" val="957772867"/>
              </p:ext>
            </p:extLst>
          </p:nvPr>
        </p:nvGraphicFramePr>
        <p:xfrm>
          <a:off x="511086" y="980728"/>
          <a:ext cx="8196472" cy="305412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0" name="Imagen 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209341" y="5913023"/>
            <a:ext cx="795598" cy="795598"/>
          </a:xfrm>
          <a:prstGeom prst="rect">
            <a:avLst/>
          </a:prstGeom>
        </p:spPr>
      </p:pic>
    </p:spTree>
    <p:extLst>
      <p:ext uri="{BB962C8B-B14F-4D97-AF65-F5344CB8AC3E}">
        <p14:creationId xmlns:p14="http://schemas.microsoft.com/office/powerpoint/2010/main" val="26937723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6"/>
          <p:cNvSpPr>
            <a:spLocks noGrp="1"/>
          </p:cNvSpPr>
          <p:nvPr>
            <p:ph type="title"/>
          </p:nvPr>
        </p:nvSpPr>
        <p:spPr/>
        <p:txBody>
          <a:bodyPr/>
          <a:lstStyle/>
          <a:p>
            <a:r>
              <a:rPr lang="es-ES" dirty="0"/>
              <a:t>Mediación activa</a:t>
            </a:r>
          </a:p>
        </p:txBody>
      </p:sp>
      <p:pic>
        <p:nvPicPr>
          <p:cNvPr id="8" name="Marcador de contenido 7"/>
          <p:cNvPicPr>
            <a:picLocks noGrp="1" noChangeAspect="1"/>
          </p:cNvPicPr>
          <p:nvPr>
            <p:ph sz="quarter" idx="10"/>
          </p:nvPr>
        </p:nvPicPr>
        <p:blipFill>
          <a:blip r:embed="rId3" cstate="print">
            <a:extLst>
              <a:ext uri="{28A0092B-C50C-407E-A947-70E740481C1C}">
                <a14:useLocalDpi xmlns:a14="http://schemas.microsoft.com/office/drawing/2010/main" val="0"/>
              </a:ext>
            </a:extLst>
          </a:blip>
          <a:stretch>
            <a:fillRect/>
          </a:stretch>
        </p:blipFill>
        <p:spPr>
          <a:xfrm>
            <a:off x="827584" y="1124744"/>
            <a:ext cx="3021676" cy="4530436"/>
          </a:xfrm>
          <a:prstGeom prst="rect">
            <a:avLst/>
          </a:prstGeom>
          <a:ln>
            <a:noFill/>
          </a:ln>
          <a:effectLst>
            <a:outerShdw blurRad="292100" dist="139700" dir="2700000" algn="tl" rotWithShape="0">
              <a:srgbClr val="333333">
                <a:alpha val="65000"/>
              </a:srgbClr>
            </a:outerShdw>
          </a:effectLst>
        </p:spPr>
      </p:pic>
      <p:sp>
        <p:nvSpPr>
          <p:cNvPr id="9" name="Marcador de texto 8"/>
          <p:cNvSpPr>
            <a:spLocks noGrp="1"/>
          </p:cNvSpPr>
          <p:nvPr>
            <p:ph type="body" sz="quarter" idx="11"/>
          </p:nvPr>
        </p:nvSpPr>
        <p:spPr/>
        <p:txBody>
          <a:bodyPr/>
          <a:lstStyle/>
          <a:p>
            <a:r>
              <a:rPr lang="es-ES" dirty="0"/>
              <a:t>Mediación parental activa. Pautas</a:t>
            </a:r>
          </a:p>
        </p:txBody>
      </p:sp>
      <p:graphicFrame>
        <p:nvGraphicFramePr>
          <p:cNvPr id="3" name="Marcador de contenido 2"/>
          <p:cNvGraphicFramePr>
            <a:graphicFrameLocks noGrp="1"/>
          </p:cNvGraphicFramePr>
          <p:nvPr>
            <p:ph sz="quarter" idx="4294967295"/>
            <p:extLst>
              <p:ext uri="{D42A27DB-BD31-4B8C-83A1-F6EECF244321}">
                <p14:modId xmlns:p14="http://schemas.microsoft.com/office/powerpoint/2010/main" val="1034764996"/>
              </p:ext>
            </p:extLst>
          </p:nvPr>
        </p:nvGraphicFramePr>
        <p:xfrm>
          <a:off x="4355976" y="1124744"/>
          <a:ext cx="4681537" cy="465137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7342445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Marcador de contenido 10"/>
          <p:cNvPicPr>
            <a:picLocks noGrp="1" noChangeAspect="1"/>
          </p:cNvPicPr>
          <p:nvPr>
            <p:ph idx="4294967295"/>
          </p:nvPr>
        </p:nvPicPr>
        <p:blipFill>
          <a:blip r:embed="rId3" cstate="print">
            <a:extLst>
              <a:ext uri="{28A0092B-C50C-407E-A947-70E740481C1C}">
                <a14:useLocalDpi xmlns:a14="http://schemas.microsoft.com/office/drawing/2010/main" val="0"/>
              </a:ext>
            </a:extLst>
          </a:blip>
          <a:stretch>
            <a:fillRect/>
          </a:stretch>
        </p:blipFill>
        <p:spPr>
          <a:xfrm>
            <a:off x="-2812" y="2340570"/>
            <a:ext cx="3456384" cy="2201753"/>
          </a:xfrm>
          <a:prstGeom prst="rect">
            <a:avLst/>
          </a:prstGeom>
          <a:ln>
            <a:noFill/>
          </a:ln>
          <a:effectLst>
            <a:outerShdw blurRad="292100" dist="139700" dir="2700000" algn="tl" rotWithShape="0">
              <a:srgbClr val="333333">
                <a:alpha val="65000"/>
              </a:srgbClr>
            </a:outerShdw>
          </a:effectLst>
        </p:spPr>
      </p:pic>
      <p:sp>
        <p:nvSpPr>
          <p:cNvPr id="14" name="Marcador de texto 6"/>
          <p:cNvSpPr>
            <a:spLocks noGrp="1"/>
          </p:cNvSpPr>
          <p:nvPr>
            <p:ph type="body" idx="4294967295"/>
          </p:nvPr>
        </p:nvSpPr>
        <p:spPr>
          <a:xfrm>
            <a:off x="-190372" y="1739652"/>
            <a:ext cx="3320108" cy="639762"/>
          </a:xfrm>
          <a:prstGeom prst="rect">
            <a:avLst/>
          </a:prstGeom>
        </p:spPr>
        <p:txBody>
          <a:bodyPr>
            <a:normAutofit/>
          </a:bodyPr>
          <a:lstStyle/>
          <a:p>
            <a:pPr algn="ctr">
              <a:buNone/>
            </a:pPr>
            <a:r>
              <a:rPr lang="es-ES" b="1" dirty="0">
                <a:solidFill>
                  <a:srgbClr val="DD3137"/>
                </a:solidFill>
              </a:rPr>
              <a:t>Enséñale a: </a:t>
            </a:r>
          </a:p>
        </p:txBody>
      </p:sp>
      <p:graphicFrame>
        <p:nvGraphicFramePr>
          <p:cNvPr id="6" name="Marcador de contenido 5"/>
          <p:cNvGraphicFramePr>
            <a:graphicFrameLocks noGrp="1"/>
          </p:cNvGraphicFramePr>
          <p:nvPr>
            <p:ph sz="quarter" idx="4294967295"/>
            <p:extLst/>
          </p:nvPr>
        </p:nvGraphicFramePr>
        <p:xfrm>
          <a:off x="2987824" y="836712"/>
          <a:ext cx="5976937" cy="525621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Título 2"/>
          <p:cNvSpPr>
            <a:spLocks noGrp="1"/>
          </p:cNvSpPr>
          <p:nvPr>
            <p:ph type="title"/>
          </p:nvPr>
        </p:nvSpPr>
        <p:spPr/>
        <p:txBody>
          <a:bodyPr/>
          <a:lstStyle/>
          <a:p>
            <a:r>
              <a:rPr lang="es-ES" dirty="0"/>
              <a:t>Mediación activa (II)</a:t>
            </a:r>
          </a:p>
        </p:txBody>
      </p:sp>
      <p:sp>
        <p:nvSpPr>
          <p:cNvPr id="9" name="Marcador de texto 8"/>
          <p:cNvSpPr txBox="1">
            <a:spLocks/>
          </p:cNvSpPr>
          <p:nvPr/>
        </p:nvSpPr>
        <p:spPr>
          <a:xfrm>
            <a:off x="457200" y="6398603"/>
            <a:ext cx="8229600" cy="288032"/>
          </a:xfrm>
          <a:prstGeom prst="rect">
            <a:avLst/>
          </a:prstGeom>
        </p:spPr>
        <p:txBody>
          <a:bodyPr/>
          <a:lstStyle>
            <a:lvl1pPr marL="0" indent="0" algn="ctr" defTabSz="457200" rtl="0" eaLnBrk="1" latinLnBrk="0" hangingPunct="1">
              <a:spcBef>
                <a:spcPct val="20000"/>
              </a:spcBef>
              <a:buFont typeface="Arial"/>
              <a:buNone/>
              <a:defRPr sz="1400" b="1" kern="1200">
                <a:solidFill>
                  <a:schemeClr val="bg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16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4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s-ES"/>
              <a:t>Mediación parental activa. Pautas</a:t>
            </a:r>
            <a:endParaRPr lang="es-ES" dirty="0"/>
          </a:p>
        </p:txBody>
      </p:sp>
    </p:spTree>
    <p:extLst>
      <p:ext uri="{BB962C8B-B14F-4D97-AF65-F5344CB8AC3E}">
        <p14:creationId xmlns:p14="http://schemas.microsoft.com/office/powerpoint/2010/main" val="184848233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Marcador de contenido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08" y="3571487"/>
            <a:ext cx="3923607" cy="2618509"/>
          </a:xfrm>
          <a:prstGeom prst="rect">
            <a:avLst/>
          </a:prstGeom>
        </p:spPr>
      </p:pic>
      <p:sp>
        <p:nvSpPr>
          <p:cNvPr id="7" name="Título 6"/>
          <p:cNvSpPr>
            <a:spLocks noGrp="1"/>
          </p:cNvSpPr>
          <p:nvPr>
            <p:ph type="title"/>
          </p:nvPr>
        </p:nvSpPr>
        <p:spPr/>
        <p:txBody>
          <a:bodyPr/>
          <a:lstStyle/>
          <a:p>
            <a:r>
              <a:rPr lang="es-ES" dirty="0"/>
              <a:t>Estrategias de mediación restrictiva</a:t>
            </a:r>
          </a:p>
        </p:txBody>
      </p:sp>
      <p:sp>
        <p:nvSpPr>
          <p:cNvPr id="8" name="Marcador de texto 7"/>
          <p:cNvSpPr>
            <a:spLocks noGrp="1"/>
          </p:cNvSpPr>
          <p:nvPr>
            <p:ph type="body" sz="quarter" idx="11"/>
          </p:nvPr>
        </p:nvSpPr>
        <p:spPr/>
        <p:txBody>
          <a:bodyPr/>
          <a:lstStyle/>
          <a:p>
            <a:r>
              <a:rPr lang="es-ES" dirty="0"/>
              <a:t>Mediación parental restrictivas. Estrategias</a:t>
            </a:r>
          </a:p>
        </p:txBody>
      </p:sp>
      <p:graphicFrame>
        <p:nvGraphicFramePr>
          <p:cNvPr id="12" name="Diagrama 11"/>
          <p:cNvGraphicFramePr/>
          <p:nvPr>
            <p:extLst/>
          </p:nvPr>
        </p:nvGraphicFramePr>
        <p:xfrm>
          <a:off x="457200" y="1340768"/>
          <a:ext cx="8352928" cy="345638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03457458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p:txBody>
          <a:bodyPr/>
          <a:lstStyle/>
          <a:p>
            <a:r>
              <a:rPr lang="es-ES" dirty="0"/>
              <a:t>Pactos para limitar el uso de las TIC</a:t>
            </a:r>
          </a:p>
        </p:txBody>
      </p:sp>
      <p:sp>
        <p:nvSpPr>
          <p:cNvPr id="5" name="Marcador de texto 4"/>
          <p:cNvSpPr>
            <a:spLocks noGrp="1"/>
          </p:cNvSpPr>
          <p:nvPr>
            <p:ph type="body" sz="quarter" idx="11"/>
          </p:nvPr>
        </p:nvSpPr>
        <p:spPr/>
        <p:txBody>
          <a:bodyPr/>
          <a:lstStyle/>
          <a:p>
            <a:r>
              <a:rPr lang="es-ES" dirty="0"/>
              <a:t>Mediación parental restrictiva. Ejemplos</a:t>
            </a:r>
          </a:p>
        </p:txBody>
      </p:sp>
      <p:pic>
        <p:nvPicPr>
          <p:cNvPr id="2" name="1 Imagen">
            <a:hlinkClick r:id="rId4"/>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7584" y="1203962"/>
            <a:ext cx="3632816" cy="4450075"/>
          </a:xfrm>
          <a:prstGeom prst="rect">
            <a:avLst/>
          </a:prstGeom>
        </p:spPr>
      </p:pic>
      <p:pic>
        <p:nvPicPr>
          <p:cNvPr id="12" name="Marcador de contenido 13">
            <a:hlinkClick r:id="rId6"/>
          </p:cNvPr>
          <p:cNvPicPr>
            <a:picLocks noGrp="1" noChangeAspect="1"/>
          </p:cNvPicPr>
          <p:nvPr>
            <p:ph idx="4294967295"/>
          </p:nvPr>
        </p:nvPicPr>
        <p:blipFill>
          <a:blip r:embed="rId7" cstate="print"/>
          <a:stretch>
            <a:fillRect/>
          </a:stretch>
        </p:blipFill>
        <p:spPr>
          <a:xfrm rot="21222058">
            <a:off x="4971258" y="1370391"/>
            <a:ext cx="3129583" cy="3512277"/>
          </a:xfrm>
          <a:prstGeom prst="rect">
            <a:avLst/>
          </a:prstGeom>
        </p:spPr>
      </p:pic>
      <p:graphicFrame>
        <p:nvGraphicFramePr>
          <p:cNvPr id="13" name="Objeto 12">
            <a:hlinkClick r:id="rId8"/>
          </p:cNvPr>
          <p:cNvGraphicFramePr>
            <a:graphicFrameLocks noChangeAspect="1"/>
          </p:cNvGraphicFramePr>
          <p:nvPr>
            <p:extLst/>
          </p:nvPr>
        </p:nvGraphicFramePr>
        <p:xfrm>
          <a:off x="5796136" y="3429000"/>
          <a:ext cx="2758760" cy="2463156"/>
        </p:xfrm>
        <a:graphic>
          <a:graphicData uri="http://schemas.openxmlformats.org/presentationml/2006/ole">
            <mc:AlternateContent xmlns:mc="http://schemas.openxmlformats.org/markup-compatibility/2006">
              <mc:Choice xmlns:v="urn:schemas-microsoft-com:vml" Requires="v">
                <p:oleObj spid="_x0000_s1106" name="Imagen de mapa de bits" r:id="rId9" imgW="6903720" imgH="6164640" progId="PBrush">
                  <p:embed/>
                </p:oleObj>
              </mc:Choice>
              <mc:Fallback>
                <p:oleObj name="Imagen de mapa de bits" r:id="rId9" imgW="6903720" imgH="6164640" progId="PBrush">
                  <p:embed/>
                  <p:pic>
                    <p:nvPicPr>
                      <p:cNvPr id="13" name="Objeto 12">
                        <a:hlinkClick r:id="rId8"/>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796136" y="3429000"/>
                        <a:ext cx="2758760" cy="2463156"/>
                      </a:xfrm>
                      <a:prstGeom prst="rect">
                        <a:avLst/>
                      </a:prstGeom>
                      <a:noFill/>
                      <a:extLst/>
                    </p:spPr>
                  </p:pic>
                </p:oleObj>
              </mc:Fallback>
            </mc:AlternateContent>
          </a:graphicData>
        </a:graphic>
      </p:graphicFrame>
    </p:spTree>
    <p:extLst>
      <p:ext uri="{BB962C8B-B14F-4D97-AF65-F5344CB8AC3E}">
        <p14:creationId xmlns:p14="http://schemas.microsoft.com/office/powerpoint/2010/main" val="1318796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p:txBody>
          <a:bodyPr/>
          <a:lstStyle/>
          <a:p>
            <a:r>
              <a:rPr lang="es-ES" dirty="0"/>
              <a:t>Herramientas de control parental</a:t>
            </a:r>
          </a:p>
        </p:txBody>
      </p:sp>
      <p:sp>
        <p:nvSpPr>
          <p:cNvPr id="8" name="Marcador de texto 7"/>
          <p:cNvSpPr>
            <a:spLocks noGrp="1"/>
          </p:cNvSpPr>
          <p:nvPr>
            <p:ph type="body" sz="quarter" idx="11"/>
          </p:nvPr>
        </p:nvSpPr>
        <p:spPr/>
        <p:txBody>
          <a:bodyPr/>
          <a:lstStyle/>
          <a:p>
            <a:r>
              <a:rPr lang="es-ES" dirty="0"/>
              <a:t>Mediación parental restrictiva. Ejemplos</a:t>
            </a:r>
          </a:p>
        </p:txBody>
      </p:sp>
      <p:pic>
        <p:nvPicPr>
          <p:cNvPr id="5" name="Imagen 4"/>
          <p:cNvPicPr>
            <a:picLocks noChangeAspect="1"/>
          </p:cNvPicPr>
          <p:nvPr/>
        </p:nvPicPr>
        <p:blipFill>
          <a:blip r:embed="rId3"/>
          <a:stretch>
            <a:fillRect/>
          </a:stretch>
        </p:blipFill>
        <p:spPr>
          <a:xfrm>
            <a:off x="857250" y="1085351"/>
            <a:ext cx="7429500" cy="4541973"/>
          </a:xfrm>
          <a:prstGeom prst="rect">
            <a:avLst/>
          </a:prstGeom>
        </p:spPr>
      </p:pic>
      <p:sp>
        <p:nvSpPr>
          <p:cNvPr id="9" name="1 Rectángulo"/>
          <p:cNvSpPr/>
          <p:nvPr/>
        </p:nvSpPr>
        <p:spPr>
          <a:xfrm>
            <a:off x="3743400" y="949757"/>
            <a:ext cx="5976664" cy="369332"/>
          </a:xfrm>
          <a:prstGeom prst="rect">
            <a:avLst/>
          </a:prstGeom>
        </p:spPr>
        <p:txBody>
          <a:bodyPr wrap="square">
            <a:spAutoFit/>
          </a:bodyPr>
          <a:lstStyle/>
          <a:p>
            <a:pPr algn="ctr"/>
            <a:r>
              <a:rPr lang="es-ES" dirty="0">
                <a:solidFill>
                  <a:srgbClr val="FF0000"/>
                </a:solidFill>
                <a:hlinkClick r:id="rId4"/>
              </a:rPr>
              <a:t>https://www.is4k.es/de-utilidad/herramientas</a:t>
            </a:r>
            <a:endParaRPr lang="es-ES" dirty="0">
              <a:solidFill>
                <a:srgbClr val="FF0000"/>
              </a:solidFill>
            </a:endParaRPr>
          </a:p>
        </p:txBody>
      </p:sp>
      <p:sp>
        <p:nvSpPr>
          <p:cNvPr id="6" name="CuadroTexto 5">
            <a:extLst>
              <a:ext uri="{FF2B5EF4-FFF2-40B4-BE49-F238E27FC236}">
                <a16:creationId xmlns:a16="http://schemas.microsoft.com/office/drawing/2014/main" id="{8BDA94E0-15D1-4875-BA4A-864F593EB7A6}"/>
              </a:ext>
            </a:extLst>
          </p:cNvPr>
          <p:cNvSpPr txBox="1"/>
          <p:nvPr/>
        </p:nvSpPr>
        <p:spPr>
          <a:xfrm>
            <a:off x="428002" y="5648505"/>
            <a:ext cx="2136547" cy="369332"/>
          </a:xfrm>
          <a:prstGeom prst="rect">
            <a:avLst/>
          </a:prstGeom>
          <a:noFill/>
        </p:spPr>
        <p:txBody>
          <a:bodyPr wrap="none" rtlCol="0">
            <a:spAutoFit/>
          </a:bodyPr>
          <a:lstStyle/>
          <a:p>
            <a:r>
              <a:rPr lang="es-ES" dirty="0">
                <a:hlinkClick r:id="rId5"/>
              </a:rPr>
              <a:t>Lectura Obligatoria 1</a:t>
            </a:r>
            <a:endParaRPr lang="es-ES" dirty="0"/>
          </a:p>
        </p:txBody>
      </p:sp>
      <p:sp>
        <p:nvSpPr>
          <p:cNvPr id="10" name="CuadroTexto 9">
            <a:extLst>
              <a:ext uri="{FF2B5EF4-FFF2-40B4-BE49-F238E27FC236}">
                <a16:creationId xmlns:a16="http://schemas.microsoft.com/office/drawing/2014/main" id="{55AB653D-40BE-4826-9AF5-C919A815A180}"/>
              </a:ext>
            </a:extLst>
          </p:cNvPr>
          <p:cNvSpPr txBox="1"/>
          <p:nvPr/>
        </p:nvSpPr>
        <p:spPr>
          <a:xfrm>
            <a:off x="3227541" y="5638758"/>
            <a:ext cx="2136547" cy="369332"/>
          </a:xfrm>
          <a:prstGeom prst="rect">
            <a:avLst/>
          </a:prstGeom>
          <a:noFill/>
        </p:spPr>
        <p:txBody>
          <a:bodyPr wrap="none" rtlCol="0">
            <a:spAutoFit/>
          </a:bodyPr>
          <a:lstStyle/>
          <a:p>
            <a:r>
              <a:rPr lang="es-ES" dirty="0">
                <a:hlinkClick r:id="rId6"/>
              </a:rPr>
              <a:t>Lectura Obligatoria 2</a:t>
            </a:r>
            <a:endParaRPr lang="es-ES" dirty="0"/>
          </a:p>
        </p:txBody>
      </p:sp>
      <p:sp>
        <p:nvSpPr>
          <p:cNvPr id="11" name="CuadroTexto 10">
            <a:extLst>
              <a:ext uri="{FF2B5EF4-FFF2-40B4-BE49-F238E27FC236}">
                <a16:creationId xmlns:a16="http://schemas.microsoft.com/office/drawing/2014/main" id="{63A3599E-0E77-47D7-98B7-9426B6ACFA30}"/>
              </a:ext>
            </a:extLst>
          </p:cNvPr>
          <p:cNvSpPr txBox="1"/>
          <p:nvPr/>
        </p:nvSpPr>
        <p:spPr>
          <a:xfrm>
            <a:off x="5891837" y="5614852"/>
            <a:ext cx="2136547" cy="369332"/>
          </a:xfrm>
          <a:prstGeom prst="rect">
            <a:avLst/>
          </a:prstGeom>
          <a:noFill/>
        </p:spPr>
        <p:txBody>
          <a:bodyPr wrap="none" rtlCol="0">
            <a:spAutoFit/>
          </a:bodyPr>
          <a:lstStyle/>
          <a:p>
            <a:r>
              <a:rPr lang="es-ES" dirty="0">
                <a:hlinkClick r:id="rId7"/>
              </a:rPr>
              <a:t>Lectura Obligatoria 3</a:t>
            </a:r>
            <a:endParaRPr lang="es-ES" dirty="0"/>
          </a:p>
        </p:txBody>
      </p:sp>
    </p:spTree>
    <p:extLst>
      <p:ext uri="{BB962C8B-B14F-4D97-AF65-F5344CB8AC3E}">
        <p14:creationId xmlns:p14="http://schemas.microsoft.com/office/powerpoint/2010/main" val="350227442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a:t>Cuentas de usuario específicas</a:t>
            </a:r>
          </a:p>
        </p:txBody>
      </p:sp>
      <p:sp>
        <p:nvSpPr>
          <p:cNvPr id="8" name="Marcador de contenido 7"/>
          <p:cNvSpPr>
            <a:spLocks noGrp="1"/>
          </p:cNvSpPr>
          <p:nvPr>
            <p:ph sz="quarter" idx="4294967295"/>
          </p:nvPr>
        </p:nvSpPr>
        <p:spPr>
          <a:xfrm>
            <a:off x="4249043" y="1257520"/>
            <a:ext cx="4643437" cy="4329112"/>
          </a:xfrm>
          <a:prstGeom prst="rect">
            <a:avLst/>
          </a:prstGeom>
        </p:spPr>
        <p:txBody>
          <a:bodyPr>
            <a:normAutofit fontScale="92500" lnSpcReduction="10000"/>
          </a:bodyPr>
          <a:lstStyle/>
          <a:p>
            <a:pPr marL="0" indent="0">
              <a:spcAft>
                <a:spcPts val="600"/>
              </a:spcAft>
              <a:buClr>
                <a:srgbClr val="0070C0"/>
              </a:buClr>
              <a:buNone/>
            </a:pPr>
            <a:r>
              <a:rPr lang="es-ES" b="1" dirty="0">
                <a:solidFill>
                  <a:srgbClr val="DD3137"/>
                </a:solidFill>
              </a:rPr>
              <a:t>Ventajas</a:t>
            </a:r>
            <a:r>
              <a:rPr lang="es-ES" dirty="0">
                <a:solidFill>
                  <a:schemeClr val="tx1">
                    <a:lumMod val="65000"/>
                    <a:lumOff val="35000"/>
                  </a:schemeClr>
                </a:solidFill>
              </a:rPr>
              <a:t>:</a:t>
            </a:r>
          </a:p>
          <a:p>
            <a:pPr>
              <a:spcAft>
                <a:spcPts val="600"/>
              </a:spcAft>
              <a:buClr>
                <a:srgbClr val="DD3137"/>
              </a:buClr>
            </a:pPr>
            <a:r>
              <a:rPr lang="es-ES" dirty="0">
                <a:solidFill>
                  <a:schemeClr val="tx1">
                    <a:lumMod val="65000"/>
                    <a:lumOff val="35000"/>
                  </a:schemeClr>
                </a:solidFill>
              </a:rPr>
              <a:t>Seguridad de nuestra información y archivos</a:t>
            </a:r>
          </a:p>
          <a:p>
            <a:pPr>
              <a:spcAft>
                <a:spcPts val="600"/>
              </a:spcAft>
              <a:buClr>
                <a:srgbClr val="DD3137"/>
              </a:buClr>
            </a:pPr>
            <a:r>
              <a:rPr lang="es-ES" dirty="0">
                <a:solidFill>
                  <a:schemeClr val="tx1">
                    <a:lumMod val="65000"/>
                    <a:lumOff val="35000"/>
                  </a:schemeClr>
                </a:solidFill>
              </a:rPr>
              <a:t>Mayor protección frente a malware (virus)</a:t>
            </a:r>
          </a:p>
          <a:p>
            <a:pPr>
              <a:spcAft>
                <a:spcPts val="600"/>
              </a:spcAft>
              <a:buClr>
                <a:srgbClr val="DD3137"/>
              </a:buClr>
            </a:pPr>
            <a:r>
              <a:rPr lang="es-ES" dirty="0">
                <a:solidFill>
                  <a:schemeClr val="tx1">
                    <a:lumMod val="65000"/>
                    <a:lumOff val="35000"/>
                  </a:schemeClr>
                </a:solidFill>
              </a:rPr>
              <a:t>Protección infantil. Mayor seguridad de los menores: </a:t>
            </a:r>
          </a:p>
          <a:p>
            <a:pPr lvl="1">
              <a:spcAft>
                <a:spcPts val="600"/>
              </a:spcAft>
              <a:buClr>
                <a:srgbClr val="DD3137"/>
              </a:buClr>
              <a:buSzPct val="80000"/>
              <a:buFont typeface="Courier New" panose="02070309020205020404" pitchFamily="49" charset="0"/>
              <a:buChar char="o"/>
            </a:pPr>
            <a:r>
              <a:rPr lang="es-ES" dirty="0">
                <a:solidFill>
                  <a:schemeClr val="tx1">
                    <a:lumMod val="65000"/>
                    <a:lumOff val="35000"/>
                  </a:schemeClr>
                </a:solidFill>
              </a:rPr>
              <a:t>Bloquear uso específico de aplicaciones y acceso a Páginas Web</a:t>
            </a:r>
          </a:p>
          <a:p>
            <a:pPr lvl="1">
              <a:spcAft>
                <a:spcPts val="600"/>
              </a:spcAft>
              <a:buClr>
                <a:srgbClr val="DD3137"/>
              </a:buClr>
              <a:buSzPct val="80000"/>
              <a:buFont typeface="Courier New" panose="02070309020205020404" pitchFamily="49" charset="0"/>
              <a:buChar char="o"/>
            </a:pPr>
            <a:r>
              <a:rPr lang="es-ES" dirty="0">
                <a:solidFill>
                  <a:schemeClr val="tx1">
                    <a:lumMod val="65000"/>
                    <a:lumOff val="35000"/>
                  </a:schemeClr>
                </a:solidFill>
              </a:rPr>
              <a:t>Acotar tiempo de conexión</a:t>
            </a:r>
          </a:p>
          <a:p>
            <a:pPr lvl="1">
              <a:spcAft>
                <a:spcPts val="600"/>
              </a:spcAft>
              <a:buClr>
                <a:srgbClr val="DD3137"/>
              </a:buClr>
              <a:buSzPct val="80000"/>
              <a:buFont typeface="Courier New" panose="02070309020205020404" pitchFamily="49" charset="0"/>
              <a:buChar char="o"/>
            </a:pPr>
            <a:r>
              <a:rPr lang="es-ES" dirty="0">
                <a:solidFill>
                  <a:schemeClr val="tx1">
                    <a:lumMod val="65000"/>
                    <a:lumOff val="35000"/>
                  </a:schemeClr>
                </a:solidFill>
              </a:rPr>
              <a:t>Obtener informes sobre navegación</a:t>
            </a:r>
          </a:p>
        </p:txBody>
      </p:sp>
      <p:sp>
        <p:nvSpPr>
          <p:cNvPr id="9" name="Marcador de texto 7"/>
          <p:cNvSpPr txBox="1">
            <a:spLocks/>
          </p:cNvSpPr>
          <p:nvPr/>
        </p:nvSpPr>
        <p:spPr>
          <a:xfrm>
            <a:off x="457200" y="6398603"/>
            <a:ext cx="8229600" cy="288032"/>
          </a:xfrm>
          <a:prstGeom prst="rect">
            <a:avLst/>
          </a:prstGeom>
        </p:spPr>
        <p:txBody>
          <a:bodyPr/>
          <a:lstStyle>
            <a:lvl1pPr marL="0" indent="0" algn="ctr" defTabSz="457200" rtl="0" eaLnBrk="1" latinLnBrk="0" hangingPunct="1">
              <a:spcBef>
                <a:spcPct val="20000"/>
              </a:spcBef>
              <a:buFont typeface="Arial"/>
              <a:buNone/>
              <a:defRPr sz="1400" b="1" kern="1200">
                <a:solidFill>
                  <a:schemeClr val="bg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16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4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s-ES" dirty="0"/>
              <a:t>Mediación parental restrictiva. Cuentas de usuario específicas</a:t>
            </a:r>
          </a:p>
        </p:txBody>
      </p:sp>
      <p:pic>
        <p:nvPicPr>
          <p:cNvPr id="13" name="Marcador de contenido 2"/>
          <p:cNvPicPr>
            <a:picLocks noGrp="1" noChangeAspect="1"/>
          </p:cNvPicPr>
          <p:nvPr>
            <p:ph idx="4294967295"/>
          </p:nvPr>
        </p:nvPicPr>
        <p:blipFill>
          <a:blip r:embed="rId3" cstate="print">
            <a:extLst>
              <a:ext uri="{28A0092B-C50C-407E-A947-70E740481C1C}">
                <a14:useLocalDpi xmlns:a14="http://schemas.microsoft.com/office/drawing/2010/main" val="0"/>
              </a:ext>
            </a:extLst>
          </a:blip>
          <a:stretch>
            <a:fillRect/>
          </a:stretch>
        </p:blipFill>
        <p:spPr>
          <a:xfrm>
            <a:off x="561038" y="1700808"/>
            <a:ext cx="3218874" cy="335270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7257943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64FFE13-D1D8-4C16-9074-DEA5201F63DB}"/>
              </a:ext>
            </a:extLst>
          </p:cNvPr>
          <p:cNvSpPr>
            <a:spLocks noGrp="1"/>
          </p:cNvSpPr>
          <p:nvPr>
            <p:ph type="title"/>
          </p:nvPr>
        </p:nvSpPr>
        <p:spPr/>
        <p:txBody>
          <a:bodyPr/>
          <a:lstStyle/>
          <a:p>
            <a:endParaRPr lang="es-ES"/>
          </a:p>
        </p:txBody>
      </p:sp>
      <p:pic>
        <p:nvPicPr>
          <p:cNvPr id="6" name="Marcador de contenido 5">
            <a:hlinkClick r:id="rId2"/>
            <a:extLst>
              <a:ext uri="{FF2B5EF4-FFF2-40B4-BE49-F238E27FC236}">
                <a16:creationId xmlns:a16="http://schemas.microsoft.com/office/drawing/2014/main" id="{446A0A3B-CF9D-493E-8C13-50AFA4CE6FF9}"/>
              </a:ext>
            </a:extLst>
          </p:cNvPr>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1287825" y="1052736"/>
            <a:ext cx="6568350" cy="4679950"/>
          </a:xfrm>
        </p:spPr>
      </p:pic>
      <p:sp>
        <p:nvSpPr>
          <p:cNvPr id="4" name="Marcador de texto 3">
            <a:extLst>
              <a:ext uri="{FF2B5EF4-FFF2-40B4-BE49-F238E27FC236}">
                <a16:creationId xmlns:a16="http://schemas.microsoft.com/office/drawing/2014/main" id="{64F6B650-A056-4470-99B0-39BBA939CF12}"/>
              </a:ext>
            </a:extLst>
          </p:cNvPr>
          <p:cNvSpPr>
            <a:spLocks noGrp="1"/>
          </p:cNvSpPr>
          <p:nvPr>
            <p:ph type="body" sz="quarter" idx="11"/>
          </p:nvPr>
        </p:nvSpPr>
        <p:spPr/>
        <p:txBody>
          <a:bodyPr/>
          <a:lstStyle/>
          <a:p>
            <a:endParaRPr lang="es-ES"/>
          </a:p>
        </p:txBody>
      </p:sp>
    </p:spTree>
    <p:extLst>
      <p:ext uri="{BB962C8B-B14F-4D97-AF65-F5344CB8AC3E}">
        <p14:creationId xmlns:p14="http://schemas.microsoft.com/office/powerpoint/2010/main" val="6070876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a:xfrm>
            <a:off x="457200" y="177900"/>
            <a:ext cx="8229600" cy="658812"/>
          </a:xfrm>
        </p:spPr>
        <p:txBody>
          <a:bodyPr/>
          <a:lstStyle/>
          <a:p>
            <a:r>
              <a:rPr lang="es-ES" dirty="0"/>
              <a:t>Recomendaciones adaptadas en función de la edad del menor</a:t>
            </a:r>
          </a:p>
        </p:txBody>
      </p:sp>
      <p:pic>
        <p:nvPicPr>
          <p:cNvPr id="6" name="Marcador de contenido 5"/>
          <p:cNvPicPr>
            <a:picLocks noGrp="1" noChangeAspect="1"/>
          </p:cNvPicPr>
          <p:nvPr>
            <p:ph sz="quarter" idx="10"/>
          </p:nvPr>
        </p:nvPicPr>
        <p:blipFill>
          <a:blip r:embed="rId3" cstate="print"/>
          <a:stretch>
            <a:fillRect/>
          </a:stretch>
        </p:blipFill>
        <p:spPr>
          <a:xfrm>
            <a:off x="1003901" y="1196752"/>
            <a:ext cx="7136197" cy="4679950"/>
          </a:xfrm>
          <a:prstGeom prst="rect">
            <a:avLst/>
          </a:prstGeom>
        </p:spPr>
      </p:pic>
      <p:sp>
        <p:nvSpPr>
          <p:cNvPr id="8" name="Marcador de texto 7"/>
          <p:cNvSpPr>
            <a:spLocks noGrp="1"/>
          </p:cNvSpPr>
          <p:nvPr>
            <p:ph type="body" sz="quarter" idx="11"/>
          </p:nvPr>
        </p:nvSpPr>
        <p:spPr/>
        <p:txBody>
          <a:bodyPr/>
          <a:lstStyle/>
          <a:p>
            <a:r>
              <a:rPr lang="es-ES" dirty="0"/>
              <a:t>Mediación parental. Recomendaciones por grupo de edad</a:t>
            </a:r>
          </a:p>
        </p:txBody>
      </p:sp>
      <p:sp>
        <p:nvSpPr>
          <p:cNvPr id="2" name="Rectángulo 1">
            <a:extLst>
              <a:ext uri="{FF2B5EF4-FFF2-40B4-BE49-F238E27FC236}">
                <a16:creationId xmlns:a16="http://schemas.microsoft.com/office/drawing/2014/main" id="{34705940-12D6-4694-A8A9-5E1C0DD70986}"/>
              </a:ext>
            </a:extLst>
          </p:cNvPr>
          <p:cNvSpPr/>
          <p:nvPr/>
        </p:nvSpPr>
        <p:spPr>
          <a:xfrm>
            <a:off x="1187624" y="5876702"/>
            <a:ext cx="7344816" cy="276999"/>
          </a:xfrm>
          <a:prstGeom prst="rect">
            <a:avLst/>
          </a:prstGeom>
        </p:spPr>
        <p:txBody>
          <a:bodyPr wrap="square">
            <a:spAutoFit/>
          </a:bodyPr>
          <a:lstStyle/>
          <a:p>
            <a:r>
              <a:rPr lang="es-ES" sz="1200" dirty="0"/>
              <a:t>https://www.is4k.es/sites/default/files/contenidos/herramientas/</a:t>
            </a:r>
            <a:r>
              <a:rPr lang="es-ES" sz="1200" dirty="0">
                <a:solidFill>
                  <a:srgbClr val="FF0000"/>
                </a:solidFill>
              </a:rPr>
              <a:t>is4k_guia_mediacion_parental_internet.pdf</a:t>
            </a:r>
          </a:p>
        </p:txBody>
      </p:sp>
    </p:spTree>
    <p:extLst>
      <p:ext uri="{BB962C8B-B14F-4D97-AF65-F5344CB8AC3E}">
        <p14:creationId xmlns:p14="http://schemas.microsoft.com/office/powerpoint/2010/main" val="356295240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8 Marcador de contenido"/>
          <p:cNvPicPr>
            <a:picLocks noGrp="1" noChangeAspect="1"/>
          </p:cNvPicPr>
          <p:nvPr>
            <p:ph idx="4294967295"/>
          </p:nvPr>
        </p:nvPicPr>
        <p:blipFill>
          <a:blip r:embed="rId3" cstate="print">
            <a:extLst>
              <a:ext uri="{28A0092B-C50C-407E-A947-70E740481C1C}">
                <a14:useLocalDpi xmlns:a14="http://schemas.microsoft.com/office/drawing/2010/main" val="0"/>
              </a:ext>
            </a:extLst>
          </a:blip>
          <a:stretch>
            <a:fillRect/>
          </a:stretch>
        </p:blipFill>
        <p:spPr>
          <a:xfrm>
            <a:off x="282352" y="1412776"/>
            <a:ext cx="3954780" cy="4008120"/>
          </a:xfrm>
          <a:prstGeom prst="rect">
            <a:avLst/>
          </a:prstGeom>
        </p:spPr>
      </p:pic>
      <p:sp>
        <p:nvSpPr>
          <p:cNvPr id="7" name="Título 6"/>
          <p:cNvSpPr>
            <a:spLocks noGrp="1"/>
          </p:cNvSpPr>
          <p:nvPr>
            <p:ph type="title"/>
          </p:nvPr>
        </p:nvSpPr>
        <p:spPr/>
        <p:txBody>
          <a:bodyPr/>
          <a:lstStyle/>
          <a:p>
            <a:r>
              <a:rPr lang="es-ES" dirty="0"/>
              <a:t>Netiqueta. Comportamiento en línea</a:t>
            </a:r>
          </a:p>
        </p:txBody>
      </p:sp>
      <p:sp>
        <p:nvSpPr>
          <p:cNvPr id="10" name="Marcador de texto 9"/>
          <p:cNvSpPr>
            <a:spLocks noGrp="1"/>
          </p:cNvSpPr>
          <p:nvPr>
            <p:ph type="body" sz="quarter" idx="11"/>
          </p:nvPr>
        </p:nvSpPr>
        <p:spPr/>
        <p:txBody>
          <a:bodyPr/>
          <a:lstStyle/>
          <a:p>
            <a:r>
              <a:rPr lang="es-ES" dirty="0"/>
              <a:t>Mediación parental. Recomendaciones específicas</a:t>
            </a:r>
          </a:p>
        </p:txBody>
      </p:sp>
      <p:sp>
        <p:nvSpPr>
          <p:cNvPr id="9" name="8 CuadroTexto"/>
          <p:cNvSpPr txBox="1"/>
          <p:nvPr/>
        </p:nvSpPr>
        <p:spPr>
          <a:xfrm>
            <a:off x="786408" y="2420888"/>
            <a:ext cx="2916269" cy="1569660"/>
          </a:xfrm>
          <a:prstGeom prst="rect">
            <a:avLst/>
          </a:prstGeom>
          <a:noFill/>
        </p:spPr>
        <p:txBody>
          <a:bodyPr wrap="square" rtlCol="0">
            <a:spAutoFit/>
          </a:bodyPr>
          <a:lstStyle/>
          <a:p>
            <a:pPr algn="ctr"/>
            <a:r>
              <a:rPr lang="es-ES" sz="2400" dirty="0">
                <a:solidFill>
                  <a:schemeClr val="tx1">
                    <a:lumMod val="65000"/>
                    <a:lumOff val="35000"/>
                  </a:schemeClr>
                </a:solidFill>
              </a:rPr>
              <a:t>Pautas de buen </a:t>
            </a:r>
          </a:p>
          <a:p>
            <a:pPr algn="ctr"/>
            <a:r>
              <a:rPr lang="es-ES" sz="2400" dirty="0">
                <a:solidFill>
                  <a:schemeClr val="tx1">
                    <a:lumMod val="65000"/>
                    <a:lumOff val="35000"/>
                  </a:schemeClr>
                </a:solidFill>
              </a:rPr>
              <a:t>comportamiento </a:t>
            </a:r>
          </a:p>
          <a:p>
            <a:pPr algn="ctr"/>
            <a:r>
              <a:rPr lang="es-ES" sz="2400" dirty="0">
                <a:solidFill>
                  <a:schemeClr val="tx1">
                    <a:lumMod val="65000"/>
                    <a:lumOff val="35000"/>
                  </a:schemeClr>
                </a:solidFill>
              </a:rPr>
              <a:t>para comunicarse </a:t>
            </a:r>
          </a:p>
          <a:p>
            <a:pPr algn="ctr"/>
            <a:r>
              <a:rPr lang="es-ES" sz="2400" dirty="0">
                <a:solidFill>
                  <a:schemeClr val="tx1">
                    <a:lumMod val="65000"/>
                    <a:lumOff val="35000"/>
                  </a:schemeClr>
                </a:solidFill>
              </a:rPr>
              <a:t>en la red</a:t>
            </a:r>
          </a:p>
        </p:txBody>
      </p:sp>
      <p:sp>
        <p:nvSpPr>
          <p:cNvPr id="3" name="2 Rectángulo"/>
          <p:cNvSpPr/>
          <p:nvPr/>
        </p:nvSpPr>
        <p:spPr>
          <a:xfrm>
            <a:off x="4499992" y="1412776"/>
            <a:ext cx="4464496" cy="4176464"/>
          </a:xfrm>
          <a:prstGeom prst="rect">
            <a:avLst/>
          </a:prstGeom>
        </p:spPr>
        <p:txBody>
          <a:bodyPr anchor="ctr"/>
          <a:lstStyle/>
          <a:p>
            <a:pPr lvl="0" indent="447675">
              <a:spcAft>
                <a:spcPts val="600"/>
              </a:spcAft>
              <a:buChar char="•"/>
            </a:pPr>
            <a:r>
              <a:rPr lang="es-ES" sz="2400" b="0" dirty="0">
                <a:solidFill>
                  <a:schemeClr val="tx1">
                    <a:lumMod val="65000"/>
                    <a:lumOff val="35000"/>
                  </a:schemeClr>
                </a:solidFill>
              </a:rPr>
              <a:t>Mayúsculas = ¡¡GRITAR!!</a:t>
            </a:r>
          </a:p>
          <a:p>
            <a:pPr lvl="0" indent="447675">
              <a:spcAft>
                <a:spcPts val="600"/>
              </a:spcAft>
              <a:buChar char="•"/>
            </a:pPr>
            <a:r>
              <a:rPr lang="es-ES" sz="2400" b="0" dirty="0">
                <a:solidFill>
                  <a:schemeClr val="tx1">
                    <a:lumMod val="65000"/>
                    <a:lumOff val="35000"/>
                  </a:schemeClr>
                </a:solidFill>
              </a:rPr>
              <a:t>Pensar antes de escribir</a:t>
            </a:r>
          </a:p>
          <a:p>
            <a:pPr lvl="0" indent="447675">
              <a:spcAft>
                <a:spcPts val="600"/>
              </a:spcAft>
              <a:buChar char="•"/>
            </a:pPr>
            <a:r>
              <a:rPr lang="es-ES" sz="2400" b="0" dirty="0">
                <a:solidFill>
                  <a:schemeClr val="tx1">
                    <a:lumMod val="65000"/>
                    <a:lumOff val="35000"/>
                  </a:schemeClr>
                </a:solidFill>
              </a:rPr>
              <a:t>Respetar la privacidad de los demás </a:t>
            </a:r>
          </a:p>
          <a:p>
            <a:pPr lvl="0" indent="447675">
              <a:spcAft>
                <a:spcPts val="600"/>
              </a:spcAft>
              <a:buChar char="•"/>
            </a:pPr>
            <a:r>
              <a:rPr lang="es-ES" sz="2400" b="0" dirty="0">
                <a:solidFill>
                  <a:schemeClr val="tx1">
                    <a:lumMod val="65000"/>
                    <a:lumOff val="35000"/>
                  </a:schemeClr>
                </a:solidFill>
              </a:rPr>
              <a:t>Pedir las cosas con educación</a:t>
            </a:r>
          </a:p>
          <a:p>
            <a:pPr lvl="0" indent="447675">
              <a:spcAft>
                <a:spcPts val="600"/>
              </a:spcAft>
              <a:buChar char="•"/>
            </a:pPr>
            <a:r>
              <a:rPr lang="es-ES" sz="2400" dirty="0">
                <a:solidFill>
                  <a:schemeClr val="tx1">
                    <a:lumMod val="65000"/>
                    <a:lumOff val="35000"/>
                  </a:schemeClr>
                </a:solidFill>
              </a:rPr>
              <a:t>Seguir en la red los mismos estándares de comportamiento que en la calle</a:t>
            </a:r>
          </a:p>
          <a:p>
            <a:pPr lvl="0" indent="447675">
              <a:spcAft>
                <a:spcPts val="600"/>
              </a:spcAft>
              <a:buChar char="•"/>
            </a:pPr>
            <a:r>
              <a:rPr lang="es-ES" sz="2400" dirty="0">
                <a:solidFill>
                  <a:schemeClr val="tx1">
                    <a:lumMod val="65000"/>
                    <a:lumOff val="35000"/>
                  </a:schemeClr>
                </a:solidFill>
              </a:rPr>
              <a:t>…</a:t>
            </a:r>
          </a:p>
        </p:txBody>
      </p:sp>
    </p:spTree>
    <p:extLst>
      <p:ext uri="{BB962C8B-B14F-4D97-AF65-F5344CB8AC3E}">
        <p14:creationId xmlns:p14="http://schemas.microsoft.com/office/powerpoint/2010/main" val="336290897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p:txBody>
          <a:bodyPr/>
          <a:lstStyle/>
          <a:p>
            <a:r>
              <a:rPr lang="es-ES" dirty="0"/>
              <a:t>Netiqueta. Comportamiento en línea</a:t>
            </a:r>
          </a:p>
        </p:txBody>
      </p:sp>
      <p:pic>
        <p:nvPicPr>
          <p:cNvPr id="8" name="Marcador de contenido 7"/>
          <p:cNvPicPr>
            <a:picLocks noGrp="1" noChangeAspect="1"/>
          </p:cNvPicPr>
          <p:nvPr>
            <p:ph sz="quarter" idx="10"/>
          </p:nvPr>
        </p:nvPicPr>
        <p:blipFill rotWithShape="1">
          <a:blip r:embed="rId3" cstate="print">
            <a:extLst>
              <a:ext uri="{28A0092B-C50C-407E-A947-70E740481C1C}">
                <a14:useLocalDpi xmlns:a14="http://schemas.microsoft.com/office/drawing/2010/main" val="0"/>
              </a:ext>
            </a:extLst>
          </a:blip>
          <a:srcRect/>
          <a:stretch/>
        </p:blipFill>
        <p:spPr>
          <a:xfrm>
            <a:off x="1463040" y="1052736"/>
            <a:ext cx="6217920" cy="3861476"/>
          </a:xfrm>
        </p:spPr>
      </p:pic>
      <p:sp>
        <p:nvSpPr>
          <p:cNvPr id="5" name="Marcador de texto 4"/>
          <p:cNvSpPr>
            <a:spLocks noGrp="1"/>
          </p:cNvSpPr>
          <p:nvPr>
            <p:ph type="body" sz="quarter" idx="11"/>
          </p:nvPr>
        </p:nvSpPr>
        <p:spPr/>
        <p:txBody>
          <a:bodyPr/>
          <a:lstStyle/>
          <a:p>
            <a:r>
              <a:rPr lang="es-ES" dirty="0"/>
              <a:t>Mediación parental. Recomendaciones específicas</a:t>
            </a:r>
          </a:p>
        </p:txBody>
      </p:sp>
      <p:sp>
        <p:nvSpPr>
          <p:cNvPr id="10" name="Título 1"/>
          <p:cNvSpPr txBox="1">
            <a:spLocks/>
          </p:cNvSpPr>
          <p:nvPr/>
        </p:nvSpPr>
        <p:spPr>
          <a:xfrm>
            <a:off x="636104" y="4640376"/>
            <a:ext cx="7871792" cy="1143000"/>
          </a:xfrm>
          <a:prstGeom prst="rect">
            <a:avLst/>
          </a:prstGeom>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rmAutofit fontScale="75000" lnSpcReduction="20000"/>
          </a:bodyPr>
          <a:lstStyle>
            <a:lvl1pPr algn="ctr" defTabSz="914400" rtl="0" eaLnBrk="1" latinLnBrk="0" hangingPunct="1">
              <a:spcBef>
                <a:spcPct val="0"/>
              </a:spcBef>
              <a:buNone/>
              <a:defRPr sz="4400" kern="1200">
                <a:solidFill>
                  <a:schemeClr val="bg1">
                    <a:lumMod val="65000"/>
                  </a:schemeClr>
                </a:solidFill>
                <a:latin typeface="Calibri" panose="020F0502020204030204" pitchFamily="34" charset="0"/>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es-ES" dirty="0">
                <a:solidFill>
                  <a:schemeClr val="tx1">
                    <a:lumMod val="65000"/>
                    <a:lumOff val="35000"/>
                  </a:schemeClr>
                </a:solidFill>
              </a:rPr>
              <a:t>Aquello que no te gustaría que te hicieran a ti, no se lo hagas a otros en Internet.</a:t>
            </a:r>
          </a:p>
        </p:txBody>
      </p:sp>
    </p:spTree>
    <p:extLst>
      <p:ext uri="{BB962C8B-B14F-4D97-AF65-F5344CB8AC3E}">
        <p14:creationId xmlns:p14="http://schemas.microsoft.com/office/powerpoint/2010/main" val="980163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5"/>
          <p:cNvSpPr>
            <a:spLocks noGrp="1"/>
          </p:cNvSpPr>
          <p:nvPr>
            <p:ph type="title"/>
          </p:nvPr>
        </p:nvSpPr>
        <p:spPr/>
        <p:txBody>
          <a:bodyPr/>
          <a:lstStyle/>
          <a:p>
            <a:r>
              <a:rPr lang="es-ES" dirty="0"/>
              <a:t>Los peligros del acoso en Internet</a:t>
            </a:r>
          </a:p>
        </p:txBody>
      </p:sp>
      <p:pic>
        <p:nvPicPr>
          <p:cNvPr id="5" name="Marcador de contenido 4">
            <a:hlinkClick r:id="rId3" action="ppaction://hlinkfile"/>
          </p:cNvPr>
          <p:cNvPicPr>
            <a:picLocks noGrp="1" noChangeAspect="1"/>
          </p:cNvPicPr>
          <p:nvPr>
            <p:ph sz="quarter" idx="10"/>
          </p:nvPr>
        </p:nvPicPr>
        <p:blipFill>
          <a:blip r:embed="rId4" cstate="print">
            <a:extLst>
              <a:ext uri="{28A0092B-C50C-407E-A947-70E740481C1C}">
                <a14:useLocalDpi xmlns:a14="http://schemas.microsoft.com/office/drawing/2010/main" val="0"/>
              </a:ext>
            </a:extLst>
          </a:blip>
          <a:stretch>
            <a:fillRect/>
          </a:stretch>
        </p:blipFill>
        <p:spPr>
          <a:xfrm>
            <a:off x="2020313" y="1052736"/>
            <a:ext cx="2623695" cy="282361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8" name="Marcador de texto 7"/>
          <p:cNvSpPr>
            <a:spLocks noGrp="1"/>
          </p:cNvSpPr>
          <p:nvPr>
            <p:ph type="body" sz="quarter" idx="11"/>
          </p:nvPr>
        </p:nvSpPr>
        <p:spPr/>
        <p:txBody>
          <a:bodyPr/>
          <a:lstStyle/>
          <a:p>
            <a:r>
              <a:rPr lang="es-ES" dirty="0"/>
              <a:t>Mediación parental. Recomendaciones específicas</a:t>
            </a:r>
          </a:p>
        </p:txBody>
      </p:sp>
      <p:pic>
        <p:nvPicPr>
          <p:cNvPr id="7" name="Picture 2" descr="http://www.steppinoutband.net/wp-content/uploads/2015/03/media_video_icon_pc_800_clr_4466.png">
            <a:extLst>
              <a:ext uri="{FF2B5EF4-FFF2-40B4-BE49-F238E27FC236}">
                <a16:creationId xmlns:a16="http://schemas.microsoft.com/office/drawing/2014/main" id="{C849BD39-738C-4BE5-AD77-E345893A86C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36096" y="1095553"/>
            <a:ext cx="1006487" cy="1006487"/>
          </a:xfrm>
          <a:prstGeom prst="rect">
            <a:avLst/>
          </a:prstGeom>
          <a:noFill/>
          <a:extLst>
            <a:ext uri="{909E8E84-426E-40DD-AFC4-6F175D3DCCD1}">
              <a14:hiddenFill xmlns:a14="http://schemas.microsoft.com/office/drawing/2010/main">
                <a:solidFill>
                  <a:srgbClr val="FFFFFF"/>
                </a:solidFill>
              </a14:hiddenFill>
            </a:ext>
          </a:extLst>
        </p:spPr>
      </p:pic>
      <p:sp>
        <p:nvSpPr>
          <p:cNvPr id="9" name="Rectángulo 8">
            <a:extLst>
              <a:ext uri="{FF2B5EF4-FFF2-40B4-BE49-F238E27FC236}">
                <a16:creationId xmlns:a16="http://schemas.microsoft.com/office/drawing/2014/main" id="{DF67760E-A6DA-47DC-9600-DB8DE92412A9}"/>
              </a:ext>
            </a:extLst>
          </p:cNvPr>
          <p:cNvSpPr/>
          <p:nvPr/>
        </p:nvSpPr>
        <p:spPr>
          <a:xfrm>
            <a:off x="31437" y="4104439"/>
            <a:ext cx="5904656" cy="1015663"/>
          </a:xfrm>
          <a:prstGeom prst="rect">
            <a:avLst/>
          </a:prstGeom>
        </p:spPr>
        <p:txBody>
          <a:bodyPr wrap="square">
            <a:spAutoFit/>
          </a:bodyPr>
          <a:lstStyle/>
          <a:p>
            <a:pPr algn="ctr"/>
            <a:r>
              <a:rPr lang="es-ES" sz="1200" b="1" dirty="0"/>
              <a:t>Delitos</a:t>
            </a:r>
            <a:r>
              <a:rPr lang="es-ES" sz="1200" dirty="0"/>
              <a:t>:</a:t>
            </a:r>
            <a:br>
              <a:rPr lang="es-ES" sz="1200" dirty="0"/>
            </a:br>
            <a:r>
              <a:rPr lang="es-ES" sz="1200" dirty="0"/>
              <a:t>Descubrimiento, revelación de secretos e integridad moral. (197 al 201 CP)  </a:t>
            </a:r>
            <a:br>
              <a:rPr lang="es-ES" sz="1200" dirty="0"/>
            </a:br>
            <a:r>
              <a:rPr lang="es-ES" sz="1200" dirty="0"/>
              <a:t>Amenazas, coacciones, acoso.</a:t>
            </a:r>
            <a:br>
              <a:rPr lang="es-ES" sz="1200" dirty="0"/>
            </a:br>
            <a:r>
              <a:rPr lang="es-ES" sz="1200" dirty="0"/>
              <a:t>Calumnias e injurias.</a:t>
            </a:r>
            <a:br>
              <a:rPr lang="es-ES" sz="1200" dirty="0"/>
            </a:br>
            <a:r>
              <a:rPr lang="es-ES" sz="1200" dirty="0"/>
              <a:t>Violencia de género.</a:t>
            </a:r>
          </a:p>
        </p:txBody>
      </p:sp>
      <p:sp>
        <p:nvSpPr>
          <p:cNvPr id="10" name="Rectángulo 9">
            <a:extLst>
              <a:ext uri="{FF2B5EF4-FFF2-40B4-BE49-F238E27FC236}">
                <a16:creationId xmlns:a16="http://schemas.microsoft.com/office/drawing/2014/main" id="{6BE6731B-0353-4740-867E-2D103CEE855A}"/>
              </a:ext>
            </a:extLst>
          </p:cNvPr>
          <p:cNvSpPr/>
          <p:nvPr/>
        </p:nvSpPr>
        <p:spPr>
          <a:xfrm>
            <a:off x="3672408" y="4869160"/>
            <a:ext cx="4572000" cy="1015663"/>
          </a:xfrm>
          <a:prstGeom prst="rect">
            <a:avLst/>
          </a:prstGeom>
        </p:spPr>
        <p:txBody>
          <a:bodyPr>
            <a:spAutoFit/>
          </a:bodyPr>
          <a:lstStyle/>
          <a:p>
            <a:pPr algn="ctr"/>
            <a:r>
              <a:rPr lang="es-ES" sz="1200" dirty="0"/>
              <a:t>Libertad e indemnidad sexual.</a:t>
            </a:r>
          </a:p>
          <a:p>
            <a:pPr algn="ctr"/>
            <a:r>
              <a:rPr lang="es-ES" sz="1200" dirty="0"/>
              <a:t>Suplantación de identidad. </a:t>
            </a:r>
          </a:p>
          <a:p>
            <a:pPr algn="ctr"/>
            <a:r>
              <a:rPr lang="es-ES" sz="1200" dirty="0"/>
              <a:t>Odio. </a:t>
            </a:r>
          </a:p>
          <a:p>
            <a:pPr algn="ctr"/>
            <a:r>
              <a:rPr lang="es-ES" sz="1200" dirty="0"/>
              <a:t>Trato degradante.</a:t>
            </a:r>
          </a:p>
          <a:p>
            <a:pPr algn="ctr"/>
            <a:r>
              <a:rPr lang="es-ES" sz="1200" dirty="0"/>
              <a:t>Intromisión en el derecho al honor, intimidad y a su propia imagen</a:t>
            </a:r>
          </a:p>
        </p:txBody>
      </p:sp>
    </p:spTree>
    <p:extLst>
      <p:ext uri="{BB962C8B-B14F-4D97-AF65-F5344CB8AC3E}">
        <p14:creationId xmlns:p14="http://schemas.microsoft.com/office/powerpoint/2010/main" val="215483530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Autofit/>
          </a:bodyPr>
          <a:lstStyle/>
          <a:p>
            <a:r>
              <a:rPr lang="es-ES" dirty="0"/>
              <a:t>Privacidad, identidad y reputación digital</a:t>
            </a:r>
          </a:p>
        </p:txBody>
      </p:sp>
      <p:pic>
        <p:nvPicPr>
          <p:cNvPr id="5" name="Marcador de contenido 4"/>
          <p:cNvPicPr>
            <a:picLocks noGrp="1" noChangeAspect="1"/>
          </p:cNvPicPr>
          <p:nvPr>
            <p:ph sz="quarter" idx="10"/>
          </p:nvPr>
        </p:nvPicPr>
        <p:blipFill>
          <a:blip r:embed="rId3" cstate="print">
            <a:extLst>
              <a:ext uri="{28A0092B-C50C-407E-A947-70E740481C1C}">
                <a14:useLocalDpi xmlns:a14="http://schemas.microsoft.com/office/drawing/2010/main" val="0"/>
              </a:ext>
            </a:extLst>
          </a:blip>
          <a:stretch>
            <a:fillRect/>
          </a:stretch>
        </p:blipFill>
        <p:spPr>
          <a:xfrm>
            <a:off x="2012452" y="1397712"/>
            <a:ext cx="5119096" cy="4536628"/>
          </a:xfrm>
        </p:spPr>
      </p:pic>
      <p:sp>
        <p:nvSpPr>
          <p:cNvPr id="3" name="Marcador de texto 2"/>
          <p:cNvSpPr>
            <a:spLocks noGrp="1"/>
          </p:cNvSpPr>
          <p:nvPr>
            <p:ph type="body" sz="quarter" idx="11"/>
          </p:nvPr>
        </p:nvSpPr>
        <p:spPr/>
        <p:txBody>
          <a:bodyPr/>
          <a:lstStyle/>
          <a:p>
            <a:r>
              <a:rPr lang="es-ES" dirty="0"/>
              <a:t>Mediación parental. Recomendaciones específicas</a:t>
            </a:r>
          </a:p>
        </p:txBody>
      </p:sp>
    </p:spTree>
    <p:extLst>
      <p:ext uri="{BB962C8B-B14F-4D97-AF65-F5344CB8AC3E}">
        <p14:creationId xmlns:p14="http://schemas.microsoft.com/office/powerpoint/2010/main" val="306739530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Autofit/>
          </a:bodyPr>
          <a:lstStyle/>
          <a:p>
            <a:r>
              <a:rPr lang="es-ES" dirty="0"/>
              <a:t>Privacidad, identidad y reputación digital</a:t>
            </a:r>
          </a:p>
        </p:txBody>
      </p:sp>
      <p:sp>
        <p:nvSpPr>
          <p:cNvPr id="5" name="Marcador de texto 4"/>
          <p:cNvSpPr>
            <a:spLocks noGrp="1"/>
          </p:cNvSpPr>
          <p:nvPr>
            <p:ph type="body" sz="quarter" idx="11"/>
          </p:nvPr>
        </p:nvSpPr>
        <p:spPr/>
        <p:txBody>
          <a:bodyPr/>
          <a:lstStyle/>
          <a:p>
            <a:r>
              <a:rPr lang="es-ES" dirty="0"/>
              <a:t>Mediación parental. Recomendaciones específicas</a:t>
            </a:r>
          </a:p>
        </p:txBody>
      </p:sp>
      <p:graphicFrame>
        <p:nvGraphicFramePr>
          <p:cNvPr id="7" name="6 Diagrama"/>
          <p:cNvGraphicFramePr/>
          <p:nvPr>
            <p:extLst/>
          </p:nvPr>
        </p:nvGraphicFramePr>
        <p:xfrm>
          <a:off x="827584" y="1196752"/>
          <a:ext cx="7560840" cy="47525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78783921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Autofit/>
          </a:bodyPr>
          <a:lstStyle/>
          <a:p>
            <a:r>
              <a:rPr lang="es-ES" dirty="0"/>
              <a:t>Protección ante virus y fraudes</a:t>
            </a:r>
          </a:p>
        </p:txBody>
      </p:sp>
      <p:pic>
        <p:nvPicPr>
          <p:cNvPr id="5" name="Marcador de contenido 4"/>
          <p:cNvPicPr>
            <a:picLocks noGrp="1" noChangeAspect="1"/>
          </p:cNvPicPr>
          <p:nvPr>
            <p:ph sz="quarter" idx="10"/>
          </p:nvPr>
        </p:nvPicPr>
        <p:blipFill>
          <a:blip r:embed="rId3" cstate="print">
            <a:extLst>
              <a:ext uri="{28A0092B-C50C-407E-A947-70E740481C1C}">
                <a14:useLocalDpi xmlns:a14="http://schemas.microsoft.com/office/drawing/2010/main" val="0"/>
              </a:ext>
            </a:extLst>
          </a:blip>
          <a:stretch>
            <a:fillRect/>
          </a:stretch>
        </p:blipFill>
        <p:spPr>
          <a:xfrm>
            <a:off x="1188720" y="1273810"/>
            <a:ext cx="6766560" cy="4526280"/>
          </a:xfrm>
        </p:spPr>
      </p:pic>
      <p:sp>
        <p:nvSpPr>
          <p:cNvPr id="3" name="Marcador de texto 2"/>
          <p:cNvSpPr>
            <a:spLocks noGrp="1"/>
          </p:cNvSpPr>
          <p:nvPr>
            <p:ph type="body" sz="quarter" idx="11"/>
          </p:nvPr>
        </p:nvSpPr>
        <p:spPr/>
        <p:txBody>
          <a:bodyPr/>
          <a:lstStyle/>
          <a:p>
            <a:r>
              <a:rPr lang="es-ES" dirty="0"/>
              <a:t>Mediación parental. Recomendaciones específicas</a:t>
            </a:r>
          </a:p>
        </p:txBody>
      </p:sp>
    </p:spTree>
    <p:extLst>
      <p:ext uri="{BB962C8B-B14F-4D97-AF65-F5344CB8AC3E}">
        <p14:creationId xmlns:p14="http://schemas.microsoft.com/office/powerpoint/2010/main" val="117885525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ítulo 1"/>
          <p:cNvSpPr>
            <a:spLocks noGrp="1"/>
          </p:cNvSpPr>
          <p:nvPr>
            <p:ph type="title"/>
          </p:nvPr>
        </p:nvSpPr>
        <p:spPr/>
        <p:txBody>
          <a:bodyPr>
            <a:noAutofit/>
          </a:bodyPr>
          <a:lstStyle/>
          <a:p>
            <a:r>
              <a:rPr lang="es-ES" dirty="0"/>
              <a:t>Protección ante virus y fraudes</a:t>
            </a:r>
          </a:p>
        </p:txBody>
      </p:sp>
      <p:sp>
        <p:nvSpPr>
          <p:cNvPr id="3" name="Marcador de texto 2"/>
          <p:cNvSpPr>
            <a:spLocks noGrp="1"/>
          </p:cNvSpPr>
          <p:nvPr>
            <p:ph type="body" sz="quarter" idx="11"/>
          </p:nvPr>
        </p:nvSpPr>
        <p:spPr/>
        <p:txBody>
          <a:bodyPr/>
          <a:lstStyle/>
          <a:p>
            <a:r>
              <a:rPr lang="es-ES" dirty="0"/>
              <a:t>Mediación parental. Recomendaciones específicas</a:t>
            </a:r>
          </a:p>
        </p:txBody>
      </p:sp>
      <p:graphicFrame>
        <p:nvGraphicFramePr>
          <p:cNvPr id="16" name="15 Diagrama"/>
          <p:cNvGraphicFramePr/>
          <p:nvPr>
            <p:extLst/>
          </p:nvPr>
        </p:nvGraphicFramePr>
        <p:xfrm>
          <a:off x="899592" y="1124744"/>
          <a:ext cx="7704856" cy="46805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8143692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Autofit/>
          </a:bodyPr>
          <a:lstStyle/>
          <a:p>
            <a:r>
              <a:rPr lang="es-ES" dirty="0"/>
              <a:t>Uso excesivo de las TIC</a:t>
            </a:r>
          </a:p>
        </p:txBody>
      </p:sp>
      <p:sp>
        <p:nvSpPr>
          <p:cNvPr id="3" name="Marcador de texto 2"/>
          <p:cNvSpPr>
            <a:spLocks noGrp="1"/>
          </p:cNvSpPr>
          <p:nvPr>
            <p:ph type="body" sz="quarter" idx="11"/>
          </p:nvPr>
        </p:nvSpPr>
        <p:spPr/>
        <p:txBody>
          <a:bodyPr/>
          <a:lstStyle/>
          <a:p>
            <a:r>
              <a:rPr lang="es-ES" dirty="0"/>
              <a:t>Mediación parental. Recomendaciones específicas</a:t>
            </a:r>
          </a:p>
        </p:txBody>
      </p:sp>
      <p:pic>
        <p:nvPicPr>
          <p:cNvPr id="8" name="Marcador de contenido 4"/>
          <p:cNvPicPr>
            <a:picLocks noGrp="1" noChangeAspect="1"/>
          </p:cNvPicPr>
          <p:nvPr>
            <p:ph idx="4294967295"/>
          </p:nvPr>
        </p:nvPicPr>
        <p:blipFill>
          <a:blip r:embed="rId3" cstate="print">
            <a:extLst>
              <a:ext uri="{28A0092B-C50C-407E-A947-70E740481C1C}">
                <a14:useLocalDpi xmlns:a14="http://schemas.microsoft.com/office/drawing/2010/main" val="0"/>
              </a:ext>
            </a:extLst>
          </a:blip>
          <a:stretch>
            <a:fillRect/>
          </a:stretch>
        </p:blipFill>
        <p:spPr>
          <a:xfrm>
            <a:off x="2556843" y="1412776"/>
            <a:ext cx="4030314" cy="403031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97716317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Autofit/>
          </a:bodyPr>
          <a:lstStyle/>
          <a:p>
            <a:r>
              <a:rPr lang="es-ES" dirty="0"/>
              <a:t>Uso excesivo de las TIC</a:t>
            </a:r>
          </a:p>
        </p:txBody>
      </p:sp>
      <p:sp>
        <p:nvSpPr>
          <p:cNvPr id="5" name="Marcador de texto 4"/>
          <p:cNvSpPr>
            <a:spLocks noGrp="1"/>
          </p:cNvSpPr>
          <p:nvPr>
            <p:ph type="body" sz="quarter" idx="11"/>
          </p:nvPr>
        </p:nvSpPr>
        <p:spPr/>
        <p:txBody>
          <a:bodyPr/>
          <a:lstStyle/>
          <a:p>
            <a:r>
              <a:rPr lang="es-ES" dirty="0"/>
              <a:t>Mediación parental. Recomendaciones específicas</a:t>
            </a:r>
          </a:p>
        </p:txBody>
      </p:sp>
      <p:graphicFrame>
        <p:nvGraphicFramePr>
          <p:cNvPr id="7" name="6 Diagrama"/>
          <p:cNvGraphicFramePr/>
          <p:nvPr>
            <p:extLst/>
          </p:nvPr>
        </p:nvGraphicFramePr>
        <p:xfrm>
          <a:off x="539552" y="933450"/>
          <a:ext cx="8424936" cy="47525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858250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64A144A-9A82-42D5-B448-0E706BCFF547}"/>
              </a:ext>
            </a:extLst>
          </p:cNvPr>
          <p:cNvSpPr>
            <a:spLocks noGrp="1"/>
          </p:cNvSpPr>
          <p:nvPr>
            <p:ph type="title"/>
          </p:nvPr>
        </p:nvSpPr>
        <p:spPr/>
        <p:txBody>
          <a:bodyPr/>
          <a:lstStyle/>
          <a:p>
            <a:endParaRPr lang="es-ES"/>
          </a:p>
        </p:txBody>
      </p:sp>
      <p:sp>
        <p:nvSpPr>
          <p:cNvPr id="3" name="Marcador de contenido 2">
            <a:extLst>
              <a:ext uri="{FF2B5EF4-FFF2-40B4-BE49-F238E27FC236}">
                <a16:creationId xmlns:a16="http://schemas.microsoft.com/office/drawing/2014/main" id="{0912E0A5-6650-47FE-AF38-02FF352C762F}"/>
              </a:ext>
            </a:extLst>
          </p:cNvPr>
          <p:cNvSpPr>
            <a:spLocks noGrp="1"/>
          </p:cNvSpPr>
          <p:nvPr>
            <p:ph sz="quarter" idx="10"/>
          </p:nvPr>
        </p:nvSpPr>
        <p:spPr/>
        <p:txBody>
          <a:bodyPr/>
          <a:lstStyle/>
          <a:p>
            <a:endParaRPr lang="es-ES"/>
          </a:p>
        </p:txBody>
      </p:sp>
      <p:sp>
        <p:nvSpPr>
          <p:cNvPr id="4" name="Marcador de texto 3">
            <a:extLst>
              <a:ext uri="{FF2B5EF4-FFF2-40B4-BE49-F238E27FC236}">
                <a16:creationId xmlns:a16="http://schemas.microsoft.com/office/drawing/2014/main" id="{9F806CAA-234B-41B6-A0B7-162FB4023706}"/>
              </a:ext>
            </a:extLst>
          </p:cNvPr>
          <p:cNvSpPr>
            <a:spLocks noGrp="1"/>
          </p:cNvSpPr>
          <p:nvPr>
            <p:ph type="body" sz="quarter" idx="11"/>
          </p:nvPr>
        </p:nvSpPr>
        <p:spPr/>
        <p:txBody>
          <a:bodyPr/>
          <a:lstStyle/>
          <a:p>
            <a:endParaRPr lang="es-ES"/>
          </a:p>
        </p:txBody>
      </p:sp>
      <p:pic>
        <p:nvPicPr>
          <p:cNvPr id="5" name="Imagen 4">
            <a:extLst>
              <a:ext uri="{FF2B5EF4-FFF2-40B4-BE49-F238E27FC236}">
                <a16:creationId xmlns:a16="http://schemas.microsoft.com/office/drawing/2014/main" id="{CA207984-93A9-4472-9B2B-020A95B9A858}"/>
              </a:ext>
            </a:extLst>
          </p:cNvPr>
          <p:cNvPicPr>
            <a:picLocks noChangeAspect="1"/>
          </p:cNvPicPr>
          <p:nvPr/>
        </p:nvPicPr>
        <p:blipFill>
          <a:blip r:embed="rId2"/>
          <a:stretch>
            <a:fillRect/>
          </a:stretch>
        </p:blipFill>
        <p:spPr>
          <a:xfrm>
            <a:off x="1007604" y="1340768"/>
            <a:ext cx="7128792" cy="4009945"/>
          </a:xfrm>
          <a:prstGeom prst="rect">
            <a:avLst/>
          </a:prstGeom>
        </p:spPr>
      </p:pic>
    </p:spTree>
    <p:extLst>
      <p:ext uri="{BB962C8B-B14F-4D97-AF65-F5344CB8AC3E}">
        <p14:creationId xmlns:p14="http://schemas.microsoft.com/office/powerpoint/2010/main" val="343761075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5"/>
          <p:cNvSpPr>
            <a:spLocks noGrp="1"/>
          </p:cNvSpPr>
          <p:nvPr>
            <p:ph type="title"/>
          </p:nvPr>
        </p:nvSpPr>
        <p:spPr/>
        <p:txBody>
          <a:bodyPr/>
          <a:lstStyle/>
          <a:p>
            <a:r>
              <a:rPr lang="es-ES" dirty="0"/>
              <a:t>Cómo responder ante un incidente</a:t>
            </a:r>
          </a:p>
        </p:txBody>
      </p:sp>
      <p:graphicFrame>
        <p:nvGraphicFramePr>
          <p:cNvPr id="5" name="Marcador de contenido 4"/>
          <p:cNvGraphicFramePr>
            <a:graphicFrameLocks noGrp="1"/>
          </p:cNvGraphicFramePr>
          <p:nvPr>
            <p:ph sz="quarter" idx="10"/>
            <p:extLst/>
          </p:nvPr>
        </p:nvGraphicFramePr>
        <p:xfrm>
          <a:off x="107504" y="836712"/>
          <a:ext cx="5410944" cy="46799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Marcador de texto 8"/>
          <p:cNvSpPr>
            <a:spLocks noGrp="1"/>
          </p:cNvSpPr>
          <p:nvPr>
            <p:ph type="body" sz="quarter" idx="11"/>
          </p:nvPr>
        </p:nvSpPr>
        <p:spPr/>
        <p:txBody>
          <a:bodyPr/>
          <a:lstStyle/>
          <a:p>
            <a:r>
              <a:rPr lang="es-ES" dirty="0"/>
              <a:t>Cómo responder ante un incidente</a:t>
            </a:r>
          </a:p>
        </p:txBody>
      </p:sp>
      <p:graphicFrame>
        <p:nvGraphicFramePr>
          <p:cNvPr id="7" name="Marcador de contenido 4"/>
          <p:cNvGraphicFramePr>
            <a:graphicFrameLocks/>
          </p:cNvGraphicFramePr>
          <p:nvPr>
            <p:extLst/>
          </p:nvPr>
        </p:nvGraphicFramePr>
        <p:xfrm>
          <a:off x="4716016" y="2204864"/>
          <a:ext cx="3888432" cy="3403015"/>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2" name="CuadroTexto 1">
            <a:extLst>
              <a:ext uri="{FF2B5EF4-FFF2-40B4-BE49-F238E27FC236}">
                <a16:creationId xmlns:a16="http://schemas.microsoft.com/office/drawing/2014/main" id="{F20D3F7A-0A24-4F9E-A6B7-803A7C619FF0}"/>
              </a:ext>
            </a:extLst>
          </p:cNvPr>
          <p:cNvSpPr txBox="1"/>
          <p:nvPr/>
        </p:nvSpPr>
        <p:spPr>
          <a:xfrm>
            <a:off x="1278204" y="5707732"/>
            <a:ext cx="2645724" cy="369332"/>
          </a:xfrm>
          <a:prstGeom prst="rect">
            <a:avLst/>
          </a:prstGeom>
          <a:noFill/>
        </p:spPr>
        <p:txBody>
          <a:bodyPr wrap="none" rtlCol="0">
            <a:spAutoFit/>
          </a:bodyPr>
          <a:lstStyle/>
          <a:p>
            <a:r>
              <a:rPr lang="es-ES" dirty="0">
                <a:hlinkClick r:id="rId13"/>
              </a:rPr>
              <a:t>Recopilación de pruebas 1</a:t>
            </a:r>
            <a:endParaRPr lang="es-ES" dirty="0"/>
          </a:p>
        </p:txBody>
      </p:sp>
      <p:sp>
        <p:nvSpPr>
          <p:cNvPr id="8" name="CuadroTexto 7">
            <a:extLst>
              <a:ext uri="{FF2B5EF4-FFF2-40B4-BE49-F238E27FC236}">
                <a16:creationId xmlns:a16="http://schemas.microsoft.com/office/drawing/2014/main" id="{4111A298-F4CF-412D-9ED8-277F5580ED8D}"/>
              </a:ext>
            </a:extLst>
          </p:cNvPr>
          <p:cNvSpPr txBox="1"/>
          <p:nvPr/>
        </p:nvSpPr>
        <p:spPr>
          <a:xfrm>
            <a:off x="5094628" y="5707732"/>
            <a:ext cx="2645724" cy="369332"/>
          </a:xfrm>
          <a:prstGeom prst="rect">
            <a:avLst/>
          </a:prstGeom>
          <a:noFill/>
        </p:spPr>
        <p:txBody>
          <a:bodyPr wrap="none" rtlCol="0">
            <a:spAutoFit/>
          </a:bodyPr>
          <a:lstStyle/>
          <a:p>
            <a:r>
              <a:rPr lang="es-ES" dirty="0">
                <a:hlinkClick r:id="rId14"/>
              </a:rPr>
              <a:t>Recopilación de pruebas 2</a:t>
            </a:r>
            <a:endParaRPr lang="es-ES" dirty="0"/>
          </a:p>
        </p:txBody>
      </p:sp>
    </p:spTree>
    <p:extLst>
      <p:ext uri="{BB962C8B-B14F-4D97-AF65-F5344CB8AC3E}">
        <p14:creationId xmlns:p14="http://schemas.microsoft.com/office/powerpoint/2010/main" val="118197378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6"/>
          <p:cNvSpPr>
            <a:spLocks noGrp="1"/>
          </p:cNvSpPr>
          <p:nvPr>
            <p:ph type="title"/>
          </p:nvPr>
        </p:nvSpPr>
        <p:spPr/>
        <p:txBody>
          <a:bodyPr/>
          <a:lstStyle/>
          <a:p>
            <a:r>
              <a:rPr lang="es-ES" dirty="0"/>
              <a:t>Recursos para la educación digital</a:t>
            </a:r>
          </a:p>
        </p:txBody>
      </p:sp>
      <p:sp>
        <p:nvSpPr>
          <p:cNvPr id="3" name="2 Marcador de contenido"/>
          <p:cNvSpPr>
            <a:spLocks noGrp="1"/>
          </p:cNvSpPr>
          <p:nvPr>
            <p:ph sz="quarter" idx="10"/>
          </p:nvPr>
        </p:nvSpPr>
        <p:spPr/>
        <p:txBody>
          <a:bodyPr>
            <a:noAutofit/>
          </a:bodyPr>
          <a:lstStyle/>
          <a:p>
            <a:pPr marL="273050" lvl="0" indent="-273050">
              <a:spcAft>
                <a:spcPts val="1200"/>
              </a:spcAft>
              <a:buClr>
                <a:schemeClr val="tx1">
                  <a:lumMod val="65000"/>
                  <a:lumOff val="35000"/>
                </a:schemeClr>
              </a:buClr>
            </a:pPr>
            <a:r>
              <a:rPr lang="es-ES" sz="2200" dirty="0">
                <a:solidFill>
                  <a:srgbClr val="0070C0"/>
                </a:solidFill>
                <a:hlinkClick r:id="rId3"/>
              </a:rPr>
              <a:t>Guía para el uso seguro y responsable de Internet por los menores. Itinerario de Mediación Parental</a:t>
            </a:r>
            <a:r>
              <a:rPr lang="es-ES" sz="2200" dirty="0"/>
              <a:t>. Internet Segura </a:t>
            </a:r>
            <a:r>
              <a:rPr lang="es-ES" sz="2200" dirty="0" err="1"/>
              <a:t>for</a:t>
            </a:r>
            <a:r>
              <a:rPr lang="es-ES" sz="2200" dirty="0"/>
              <a:t> </a:t>
            </a:r>
            <a:r>
              <a:rPr lang="es-ES" sz="2200" dirty="0" err="1"/>
              <a:t>Kids</a:t>
            </a:r>
            <a:r>
              <a:rPr lang="es-ES" sz="2200" dirty="0"/>
              <a:t> (IS4K)</a:t>
            </a:r>
          </a:p>
          <a:p>
            <a:pPr marL="273050" lvl="0" indent="-273050">
              <a:spcAft>
                <a:spcPts val="1200"/>
              </a:spcAft>
              <a:buClr>
                <a:schemeClr val="tx1">
                  <a:lumMod val="65000"/>
                  <a:lumOff val="35000"/>
                </a:schemeClr>
              </a:buClr>
            </a:pPr>
            <a:r>
              <a:rPr lang="es-ES" sz="2200" dirty="0">
                <a:solidFill>
                  <a:srgbClr val="0070C0"/>
                </a:solidFill>
                <a:hlinkClick r:id="rId4"/>
              </a:rPr>
              <a:t>Monográfico sobre Mediación Parental</a:t>
            </a:r>
            <a:r>
              <a:rPr lang="es-ES" sz="2200" dirty="0"/>
              <a:t>. Red.es</a:t>
            </a:r>
          </a:p>
          <a:p>
            <a:pPr marL="273050" lvl="0" indent="-273050">
              <a:spcAft>
                <a:spcPts val="1200"/>
              </a:spcAft>
              <a:buClr>
                <a:schemeClr val="tx1">
                  <a:lumMod val="65000"/>
                  <a:lumOff val="35000"/>
                </a:schemeClr>
              </a:buClr>
            </a:pPr>
            <a:r>
              <a:rPr lang="es-ES" sz="2200" dirty="0">
                <a:solidFill>
                  <a:srgbClr val="0070C0"/>
                </a:solidFill>
                <a:hlinkClick r:id="rId5"/>
              </a:rPr>
              <a:t>Artículo “Orden en casa, cada miembro de la familia con su cuenta de usuario</a:t>
            </a:r>
            <a:r>
              <a:rPr lang="es-ES" sz="2200" dirty="0"/>
              <a:t>.  Oficina de Seguridad del Internauta</a:t>
            </a:r>
          </a:p>
          <a:p>
            <a:pPr marL="273050" indent="-273050">
              <a:spcAft>
                <a:spcPts val="1200"/>
              </a:spcAft>
              <a:buClr>
                <a:schemeClr val="tx1">
                  <a:lumMod val="65000"/>
                  <a:lumOff val="35000"/>
                </a:schemeClr>
              </a:buClr>
            </a:pPr>
            <a:r>
              <a:rPr lang="es-ES" sz="2200" dirty="0">
                <a:solidFill>
                  <a:srgbClr val="0070C0"/>
                </a:solidFill>
                <a:hlinkClick r:id="rId6"/>
              </a:rPr>
              <a:t>Contrato </a:t>
            </a:r>
            <a:r>
              <a:rPr lang="es-ES" sz="2200" dirty="0">
                <a:solidFill>
                  <a:srgbClr val="0070C0"/>
                </a:solidFill>
                <a:hlinkClick r:id="rId7"/>
              </a:rPr>
              <a:t>FAMILIAR </a:t>
            </a:r>
            <a:r>
              <a:rPr lang="es-ES" sz="2200" dirty="0">
                <a:solidFill>
                  <a:srgbClr val="0070C0"/>
                </a:solidFill>
                <a:hlinkClick r:id="rId6"/>
              </a:rPr>
              <a:t>para el BUEN USO de una TABLET</a:t>
            </a:r>
            <a:r>
              <a:rPr lang="es-ES" sz="2200" dirty="0"/>
              <a:t>. Internet Segura </a:t>
            </a:r>
            <a:r>
              <a:rPr lang="es-ES" sz="2200" dirty="0" err="1"/>
              <a:t>for</a:t>
            </a:r>
            <a:r>
              <a:rPr lang="es-ES" sz="2200" dirty="0"/>
              <a:t> </a:t>
            </a:r>
            <a:r>
              <a:rPr lang="es-ES" sz="2200" dirty="0" err="1"/>
              <a:t>Kids</a:t>
            </a:r>
            <a:r>
              <a:rPr lang="es-ES" sz="2200" dirty="0"/>
              <a:t> (IS4K)</a:t>
            </a:r>
          </a:p>
          <a:p>
            <a:pPr marL="273050" indent="-273050">
              <a:spcAft>
                <a:spcPts val="1200"/>
              </a:spcAft>
              <a:buClr>
                <a:schemeClr val="tx1">
                  <a:lumMod val="65000"/>
                  <a:lumOff val="35000"/>
                </a:schemeClr>
              </a:buClr>
            </a:pPr>
            <a:r>
              <a:rPr lang="es-ES" sz="2200" dirty="0">
                <a:solidFill>
                  <a:srgbClr val="0070C0"/>
                </a:solidFill>
                <a:hlinkClick r:id="rId8"/>
              </a:rPr>
              <a:t>Blog</a:t>
            </a:r>
            <a:r>
              <a:rPr lang="es-ES" sz="2200" dirty="0"/>
              <a:t>. Internet Segura </a:t>
            </a:r>
            <a:r>
              <a:rPr lang="es-ES" sz="2200" dirty="0" err="1"/>
              <a:t>for</a:t>
            </a:r>
            <a:r>
              <a:rPr lang="es-ES" sz="2200" dirty="0"/>
              <a:t> </a:t>
            </a:r>
            <a:r>
              <a:rPr lang="es-ES" sz="2200" dirty="0" err="1"/>
              <a:t>Kids</a:t>
            </a:r>
            <a:r>
              <a:rPr lang="es-ES" sz="2200" dirty="0"/>
              <a:t> (IS4K)</a:t>
            </a:r>
          </a:p>
        </p:txBody>
      </p:sp>
      <p:sp>
        <p:nvSpPr>
          <p:cNvPr id="8" name="Marcador de texto 7"/>
          <p:cNvSpPr>
            <a:spLocks noGrp="1"/>
          </p:cNvSpPr>
          <p:nvPr>
            <p:ph type="body" sz="quarter" idx="11"/>
          </p:nvPr>
        </p:nvSpPr>
        <p:spPr/>
        <p:txBody>
          <a:bodyPr/>
          <a:lstStyle/>
          <a:p>
            <a:r>
              <a:rPr lang="es-ES" dirty="0"/>
              <a:t>Recursos para la educación digital</a:t>
            </a:r>
          </a:p>
        </p:txBody>
      </p:sp>
    </p:spTree>
    <p:extLst>
      <p:ext uri="{BB962C8B-B14F-4D97-AF65-F5344CB8AC3E}">
        <p14:creationId xmlns:p14="http://schemas.microsoft.com/office/powerpoint/2010/main" val="330002172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Marcador de contenido 4"/>
          <p:cNvPicPr>
            <a:picLocks noChangeAspect="1"/>
          </p:cNvPicPr>
          <p:nvPr/>
        </p:nvPicPr>
        <p:blipFill>
          <a:blip r:embed="rId3" cstate="print">
            <a:extLst>
              <a:ext uri="{28A0092B-C50C-407E-A947-70E740481C1C}">
                <a14:useLocalDpi xmlns:a14="http://schemas.microsoft.com/office/drawing/2010/main" val="0"/>
              </a:ext>
            </a:extLst>
          </a:blip>
          <a:srcRect t="12333" b="12333"/>
          <a:stretch>
            <a:fillRect/>
          </a:stretch>
        </p:blipFill>
        <p:spPr>
          <a:xfrm>
            <a:off x="899592" y="4377516"/>
            <a:ext cx="2203648" cy="1652736"/>
          </a:xfrm>
          <a:prstGeom prst="rect">
            <a:avLst/>
          </a:prstGeom>
        </p:spPr>
      </p:pic>
      <p:sp>
        <p:nvSpPr>
          <p:cNvPr id="9" name="Título 8"/>
          <p:cNvSpPr>
            <a:spLocks noGrp="1"/>
          </p:cNvSpPr>
          <p:nvPr>
            <p:ph type="title"/>
          </p:nvPr>
        </p:nvSpPr>
        <p:spPr/>
        <p:txBody>
          <a:bodyPr/>
          <a:lstStyle/>
          <a:p>
            <a:r>
              <a:rPr lang="es-ES" dirty="0"/>
              <a:t>Recursos para la educación digital</a:t>
            </a:r>
          </a:p>
        </p:txBody>
      </p:sp>
      <p:sp>
        <p:nvSpPr>
          <p:cNvPr id="3" name="2 Marcador de contenido"/>
          <p:cNvSpPr>
            <a:spLocks noGrp="1"/>
          </p:cNvSpPr>
          <p:nvPr>
            <p:ph sz="quarter" idx="10"/>
          </p:nvPr>
        </p:nvSpPr>
        <p:spPr/>
        <p:txBody>
          <a:bodyPr>
            <a:normAutofit/>
          </a:bodyPr>
          <a:lstStyle/>
          <a:p>
            <a:pPr marL="273050" indent="-273050">
              <a:spcAft>
                <a:spcPts val="1200"/>
              </a:spcAft>
              <a:buClr>
                <a:schemeClr val="tx1">
                  <a:lumMod val="65000"/>
                  <a:lumOff val="35000"/>
                </a:schemeClr>
              </a:buClr>
            </a:pPr>
            <a:r>
              <a:rPr lang="es-ES" sz="2200" dirty="0">
                <a:solidFill>
                  <a:srgbClr val="0070C0"/>
                </a:solidFill>
                <a:hlinkClick r:id="rId4"/>
              </a:rPr>
              <a:t>Herramientas de control parental</a:t>
            </a:r>
            <a:r>
              <a:rPr lang="es-ES" sz="2200" dirty="0"/>
              <a:t>. Internet Segura </a:t>
            </a:r>
            <a:r>
              <a:rPr lang="es-ES" sz="2200" dirty="0" err="1"/>
              <a:t>for</a:t>
            </a:r>
            <a:r>
              <a:rPr lang="es-ES" sz="2200" dirty="0"/>
              <a:t> </a:t>
            </a:r>
            <a:r>
              <a:rPr lang="es-ES" sz="2200" dirty="0" err="1"/>
              <a:t>Kids</a:t>
            </a:r>
            <a:r>
              <a:rPr lang="es-ES" sz="2200" dirty="0"/>
              <a:t> (IS4K)</a:t>
            </a:r>
          </a:p>
          <a:p>
            <a:pPr marL="0" lvl="0" indent="0">
              <a:buClr>
                <a:schemeClr val="tx1">
                  <a:lumMod val="65000"/>
                  <a:lumOff val="35000"/>
                </a:schemeClr>
              </a:buClr>
              <a:buNone/>
            </a:pPr>
            <a:endParaRPr lang="es-ES" sz="2200" dirty="0">
              <a:solidFill>
                <a:srgbClr val="0070C0"/>
              </a:solidFill>
            </a:endParaRPr>
          </a:p>
          <a:p>
            <a:pPr marL="171450" lvl="0" indent="-171450">
              <a:buClr>
                <a:schemeClr val="tx1">
                  <a:lumMod val="65000"/>
                  <a:lumOff val="35000"/>
                </a:schemeClr>
              </a:buClr>
            </a:pPr>
            <a:r>
              <a:rPr lang="es-ES" sz="2200" dirty="0">
                <a:solidFill>
                  <a:srgbClr val="0070C0"/>
                </a:solidFill>
                <a:hlinkClick r:id="rId5"/>
              </a:rPr>
              <a:t>Herramientas para la protección de tus dispositivos</a:t>
            </a:r>
            <a:r>
              <a:rPr lang="es-ES" sz="2200" dirty="0"/>
              <a:t>. Oficina de Seguridad del Internauta</a:t>
            </a:r>
          </a:p>
          <a:p>
            <a:pPr marL="171450" lvl="0" indent="-171450">
              <a:buClr>
                <a:schemeClr val="tx1">
                  <a:lumMod val="65000"/>
                  <a:lumOff val="35000"/>
                </a:schemeClr>
              </a:buClr>
            </a:pPr>
            <a:endParaRPr lang="es-ES" sz="2200" dirty="0">
              <a:solidFill>
                <a:srgbClr val="0070C0"/>
              </a:solidFill>
            </a:endParaRPr>
          </a:p>
          <a:p>
            <a:pPr marL="171450" lvl="0" indent="-171450">
              <a:buClr>
                <a:schemeClr val="tx1">
                  <a:lumMod val="65000"/>
                  <a:lumOff val="35000"/>
                </a:schemeClr>
              </a:buClr>
            </a:pPr>
            <a:r>
              <a:rPr lang="es-ES" sz="2200" dirty="0">
                <a:solidFill>
                  <a:srgbClr val="0070C0"/>
                </a:solidFill>
                <a:hlinkClick r:id="rId6"/>
              </a:rPr>
              <a:t>Formulario de alta de incidentes</a:t>
            </a:r>
            <a:r>
              <a:rPr lang="es-ES" sz="2200" dirty="0"/>
              <a:t>. Oficina de Seguridad del Internauta</a:t>
            </a:r>
          </a:p>
        </p:txBody>
      </p:sp>
      <p:sp>
        <p:nvSpPr>
          <p:cNvPr id="10" name="Marcador de texto 9"/>
          <p:cNvSpPr>
            <a:spLocks noGrp="1"/>
          </p:cNvSpPr>
          <p:nvPr>
            <p:ph type="body" sz="quarter" idx="11"/>
          </p:nvPr>
        </p:nvSpPr>
        <p:spPr/>
        <p:txBody>
          <a:bodyPr/>
          <a:lstStyle/>
          <a:p>
            <a:r>
              <a:rPr lang="es-ES" dirty="0"/>
              <a:t>Recursos para la educación digital</a:t>
            </a:r>
          </a:p>
        </p:txBody>
      </p:sp>
      <p:sp>
        <p:nvSpPr>
          <p:cNvPr id="7" name="Marcador de texto 6"/>
          <p:cNvSpPr txBox="1">
            <a:spLocks/>
          </p:cNvSpPr>
          <p:nvPr/>
        </p:nvSpPr>
        <p:spPr>
          <a:xfrm>
            <a:off x="2474576" y="4441082"/>
            <a:ext cx="5769832" cy="1292173"/>
          </a:xfrm>
          <a:prstGeom prst="rect">
            <a:avLst/>
          </a:prstGeom>
        </p:spPr>
        <p:txBody>
          <a:bodyPr>
            <a:normAutofit fontScale="775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s-ES" sz="2400" b="1" dirty="0">
                <a:solidFill>
                  <a:schemeClr val="tx1">
                    <a:lumMod val="65000"/>
                    <a:lumOff val="35000"/>
                  </a:schemeClr>
                </a:solidFill>
              </a:rPr>
              <a:t>Canal de ayuda de OSI</a:t>
            </a:r>
          </a:p>
          <a:p>
            <a:pPr algn="ctr"/>
            <a:r>
              <a:rPr lang="es-ES" sz="2400" dirty="0">
                <a:solidFill>
                  <a:schemeClr val="tx1">
                    <a:lumMod val="65000"/>
                    <a:lumOff val="35000"/>
                  </a:schemeClr>
                </a:solidFill>
                <a:hlinkClick r:id="rId7"/>
              </a:rPr>
              <a:t>Contacto OSI</a:t>
            </a:r>
            <a:endParaRPr lang="es-ES" sz="2400" dirty="0">
              <a:solidFill>
                <a:schemeClr val="tx1">
                  <a:lumMod val="65000"/>
                  <a:lumOff val="35000"/>
                </a:schemeClr>
              </a:solidFill>
            </a:endParaRPr>
          </a:p>
          <a:p>
            <a:pPr algn="ctr"/>
            <a:r>
              <a:rPr lang="es-ES" sz="2400" dirty="0">
                <a:solidFill>
                  <a:schemeClr val="tx1">
                    <a:lumMod val="65000"/>
                    <a:lumOff val="35000"/>
                  </a:schemeClr>
                </a:solidFill>
              </a:rPr>
              <a:t>Teléfono: </a:t>
            </a:r>
            <a:r>
              <a:rPr lang="es-ES" sz="2400" b="1" dirty="0">
                <a:solidFill>
                  <a:schemeClr val="tx1">
                    <a:lumMod val="65000"/>
                    <a:lumOff val="35000"/>
                  </a:schemeClr>
                </a:solidFill>
              </a:rPr>
              <a:t>901 111 121</a:t>
            </a:r>
          </a:p>
          <a:p>
            <a:pPr algn="ctr"/>
            <a:r>
              <a:rPr lang="es-ES" sz="2400" b="1" dirty="0">
                <a:solidFill>
                  <a:schemeClr val="tx1">
                    <a:lumMod val="65000"/>
                    <a:lumOff val="35000"/>
                  </a:schemeClr>
                </a:solidFill>
              </a:rPr>
              <a:t>Teléfono IS4K: </a:t>
            </a:r>
            <a:r>
              <a:rPr lang="es-ES" dirty="0"/>
              <a:t>900 116 117</a:t>
            </a:r>
          </a:p>
          <a:p>
            <a:pPr algn="ctr"/>
            <a:endParaRPr lang="es-ES" sz="2400" b="1" dirty="0">
              <a:solidFill>
                <a:schemeClr val="tx1">
                  <a:lumMod val="65000"/>
                  <a:lumOff val="35000"/>
                </a:schemeClr>
              </a:solidFill>
            </a:endParaRPr>
          </a:p>
        </p:txBody>
      </p:sp>
    </p:spTree>
    <p:extLst>
      <p:ext uri="{BB962C8B-B14F-4D97-AF65-F5344CB8AC3E}">
        <p14:creationId xmlns:p14="http://schemas.microsoft.com/office/powerpoint/2010/main" val="371610409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6"/>
          <p:cNvSpPr>
            <a:spLocks noGrp="1"/>
          </p:cNvSpPr>
          <p:nvPr>
            <p:ph type="title"/>
          </p:nvPr>
        </p:nvSpPr>
        <p:spPr/>
        <p:txBody>
          <a:bodyPr/>
          <a:lstStyle/>
          <a:p>
            <a:r>
              <a:rPr lang="es-ES" dirty="0"/>
              <a:t>Líneas de ayuda y denuncia</a:t>
            </a:r>
          </a:p>
        </p:txBody>
      </p:sp>
      <p:sp>
        <p:nvSpPr>
          <p:cNvPr id="3" name="2 Marcador de contenido"/>
          <p:cNvSpPr>
            <a:spLocks noGrp="1"/>
          </p:cNvSpPr>
          <p:nvPr>
            <p:ph sz="quarter" idx="10"/>
          </p:nvPr>
        </p:nvSpPr>
        <p:spPr/>
        <p:txBody>
          <a:bodyPr>
            <a:normAutofit fontScale="92500" lnSpcReduction="10000"/>
          </a:bodyPr>
          <a:lstStyle/>
          <a:p>
            <a:pPr marL="171450" lvl="0" indent="-171450">
              <a:buNone/>
            </a:pPr>
            <a:r>
              <a:rPr lang="es-ES" sz="2600" b="1" dirty="0"/>
              <a:t>Líneas de ayuda:</a:t>
            </a:r>
          </a:p>
          <a:p>
            <a:r>
              <a:rPr lang="es-ES" sz="2600" dirty="0">
                <a:hlinkClick r:id="rId3"/>
              </a:rPr>
              <a:t>Pantallas Amigas</a:t>
            </a:r>
            <a:r>
              <a:rPr lang="es-ES" sz="2600" dirty="0"/>
              <a:t>: www.pantallasamigas.net </a:t>
            </a:r>
          </a:p>
          <a:p>
            <a:r>
              <a:rPr lang="es-ES" sz="2600" dirty="0">
                <a:hlinkClick r:id="rId4"/>
              </a:rPr>
              <a:t>Fundación ANAR</a:t>
            </a:r>
            <a:r>
              <a:rPr lang="es-ES" sz="2600" dirty="0"/>
              <a:t>: www.anar.org</a:t>
            </a:r>
          </a:p>
          <a:p>
            <a:r>
              <a:rPr lang="es-ES" sz="2600" dirty="0">
                <a:hlinkClick r:id="rId5"/>
              </a:rPr>
              <a:t>Padres 2.0 (ONG)</a:t>
            </a:r>
            <a:r>
              <a:rPr lang="es-ES" sz="2600" dirty="0"/>
              <a:t>: www.padres20.org </a:t>
            </a:r>
          </a:p>
          <a:p>
            <a:endParaRPr lang="es-ES" sz="2600" dirty="0"/>
          </a:p>
          <a:p>
            <a:pPr marL="171450" lvl="0" indent="-171450">
              <a:spcBef>
                <a:spcPts val="0"/>
              </a:spcBef>
              <a:buNone/>
              <a:defRPr/>
            </a:pPr>
            <a:r>
              <a:rPr lang="es-ES" sz="2600" b="1" dirty="0"/>
              <a:t>Denuncias:</a:t>
            </a:r>
          </a:p>
          <a:p>
            <a:r>
              <a:rPr lang="es-ES" sz="2600" dirty="0">
                <a:hlinkClick r:id="rId6"/>
              </a:rPr>
              <a:t>Fiscal de Menores</a:t>
            </a:r>
            <a:r>
              <a:rPr lang="es-ES" sz="2600" dirty="0"/>
              <a:t>: https://goo.gl/G8NcpK </a:t>
            </a:r>
          </a:p>
          <a:p>
            <a:r>
              <a:rPr lang="es-ES" sz="2600" dirty="0">
                <a:hlinkClick r:id="rId7"/>
              </a:rPr>
              <a:t>Policía Nacional</a:t>
            </a:r>
            <a:r>
              <a:rPr lang="es-ES" sz="2600" dirty="0"/>
              <a:t>: www.policia.es</a:t>
            </a:r>
          </a:p>
          <a:p>
            <a:r>
              <a:rPr lang="es-ES" sz="2600" dirty="0">
                <a:hlinkClick r:id="rId8"/>
              </a:rPr>
              <a:t>Guardia Civil</a:t>
            </a:r>
            <a:r>
              <a:rPr lang="es-ES" sz="2600" dirty="0"/>
              <a:t>: www.gdt.guardiacivil.es</a:t>
            </a:r>
          </a:p>
          <a:p>
            <a:r>
              <a:rPr lang="es-ES" sz="2600" dirty="0">
                <a:hlinkClick r:id="rId9"/>
              </a:rPr>
              <a:t>Denuncia Delito informático</a:t>
            </a:r>
            <a:r>
              <a:rPr lang="es-ES" sz="2600" dirty="0"/>
              <a:t>: https://www.gdt.guardiacivil.es/webgdt/pinformar.php</a:t>
            </a:r>
            <a:endParaRPr lang="es-ES" dirty="0"/>
          </a:p>
        </p:txBody>
      </p:sp>
      <p:sp>
        <p:nvSpPr>
          <p:cNvPr id="8" name="Marcador de texto 7"/>
          <p:cNvSpPr>
            <a:spLocks noGrp="1"/>
          </p:cNvSpPr>
          <p:nvPr>
            <p:ph type="body" sz="quarter" idx="11"/>
          </p:nvPr>
        </p:nvSpPr>
        <p:spPr/>
        <p:txBody>
          <a:bodyPr/>
          <a:lstStyle/>
          <a:p>
            <a:r>
              <a:rPr lang="es-ES"/>
              <a:t>Recursos para la educación digital</a:t>
            </a:r>
          </a:p>
        </p:txBody>
      </p:sp>
    </p:spTree>
    <p:extLst>
      <p:ext uri="{BB962C8B-B14F-4D97-AF65-F5344CB8AC3E}">
        <p14:creationId xmlns:p14="http://schemas.microsoft.com/office/powerpoint/2010/main" val="133831792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stretch>
            <a:fillRect/>
          </a:stretch>
        </p:blipFill>
        <p:spPr>
          <a:xfrm>
            <a:off x="4397337" y="1763422"/>
            <a:ext cx="4629150" cy="3495675"/>
          </a:xfrm>
          <a:prstGeom prst="rect">
            <a:avLst/>
          </a:prstGeom>
        </p:spPr>
      </p:pic>
      <p:sp>
        <p:nvSpPr>
          <p:cNvPr id="6" name="11 Título"/>
          <p:cNvSpPr>
            <a:spLocks noGrp="1"/>
          </p:cNvSpPr>
          <p:nvPr>
            <p:ph type="title"/>
          </p:nvPr>
        </p:nvSpPr>
        <p:spPr>
          <a:xfrm>
            <a:off x="457200" y="308087"/>
            <a:ext cx="8229600" cy="548220"/>
          </a:xfrm>
        </p:spPr>
        <p:txBody>
          <a:bodyPr>
            <a:normAutofit/>
          </a:bodyPr>
          <a:lstStyle/>
          <a:p>
            <a:r>
              <a:rPr lang="es-ES" dirty="0">
                <a:solidFill>
                  <a:srgbClr val="DD3137"/>
                </a:solidFill>
                <a:latin typeface="+mj-lt"/>
              </a:rPr>
              <a:t>Dónde localizar más información</a:t>
            </a:r>
          </a:p>
        </p:txBody>
      </p:sp>
      <p:sp>
        <p:nvSpPr>
          <p:cNvPr id="7" name="5 Marcador de pie de página"/>
          <p:cNvSpPr txBox="1">
            <a:spLocks/>
          </p:cNvSpPr>
          <p:nvPr/>
        </p:nvSpPr>
        <p:spPr>
          <a:xfrm>
            <a:off x="2915816" y="6363040"/>
            <a:ext cx="3312368" cy="365125"/>
          </a:xfrm>
          <a:prstGeom prst="rect">
            <a:avLst/>
          </a:prstGeom>
        </p:spPr>
        <p:txBody>
          <a:bodyPr/>
          <a:lstStyle>
            <a:lvl1pPr marL="0" indent="0" algn="ctr" defTabSz="457200" rtl="0" eaLnBrk="1" latinLnBrk="0" hangingPunct="1">
              <a:spcBef>
                <a:spcPct val="20000"/>
              </a:spcBef>
              <a:buFont typeface="Arial"/>
              <a:buNone/>
              <a:defRPr sz="1400" b="1" kern="1200">
                <a:solidFill>
                  <a:schemeClr val="bg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16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4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s-ES"/>
              <a:t>Más información</a:t>
            </a:r>
            <a:endParaRPr lang="es-ES" dirty="0"/>
          </a:p>
        </p:txBody>
      </p:sp>
      <p:sp>
        <p:nvSpPr>
          <p:cNvPr id="8" name="2 CuadroTexto"/>
          <p:cNvSpPr txBox="1"/>
          <p:nvPr/>
        </p:nvSpPr>
        <p:spPr>
          <a:xfrm>
            <a:off x="1187622" y="5610699"/>
            <a:ext cx="2203029" cy="369332"/>
          </a:xfrm>
          <a:prstGeom prst="rect">
            <a:avLst/>
          </a:prstGeom>
          <a:noFill/>
        </p:spPr>
        <p:txBody>
          <a:bodyPr wrap="square" rtlCol="0">
            <a:spAutoFit/>
          </a:bodyPr>
          <a:lstStyle/>
          <a:p>
            <a:pPr algn="ctr"/>
            <a:r>
              <a:rPr lang="es-ES" dirty="0">
                <a:solidFill>
                  <a:srgbClr val="DD3137"/>
                </a:solidFill>
              </a:rPr>
              <a:t>https://www.osi.es</a:t>
            </a:r>
          </a:p>
        </p:txBody>
      </p:sp>
      <p:sp>
        <p:nvSpPr>
          <p:cNvPr id="9" name="10 CuadroTexto"/>
          <p:cNvSpPr txBox="1"/>
          <p:nvPr/>
        </p:nvSpPr>
        <p:spPr>
          <a:xfrm>
            <a:off x="5439693" y="5584443"/>
            <a:ext cx="2520325" cy="369332"/>
          </a:xfrm>
          <a:prstGeom prst="rect">
            <a:avLst/>
          </a:prstGeom>
          <a:noFill/>
        </p:spPr>
        <p:txBody>
          <a:bodyPr wrap="square" rtlCol="0">
            <a:spAutoFit/>
          </a:bodyPr>
          <a:lstStyle/>
          <a:p>
            <a:pPr algn="ctr"/>
            <a:r>
              <a:rPr lang="es-ES" dirty="0">
                <a:solidFill>
                  <a:srgbClr val="DD3137"/>
                </a:solidFill>
              </a:rPr>
              <a:t>https://www.is4k.es</a:t>
            </a:r>
          </a:p>
        </p:txBody>
      </p:sp>
      <p:pic>
        <p:nvPicPr>
          <p:cNvPr id="10" name="Picture 5">
            <a:hlinkClick r:id="rId3"/>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012" r="8044"/>
          <a:stretch/>
        </p:blipFill>
        <p:spPr bwMode="auto">
          <a:xfrm>
            <a:off x="343656" y="1682388"/>
            <a:ext cx="3890963" cy="37351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7656783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837900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94527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DADF1C3-3742-41F0-A702-52A6A17E8353}"/>
              </a:ext>
            </a:extLst>
          </p:cNvPr>
          <p:cNvSpPr>
            <a:spLocks noGrp="1"/>
          </p:cNvSpPr>
          <p:nvPr>
            <p:ph type="title"/>
          </p:nvPr>
        </p:nvSpPr>
        <p:spPr/>
        <p:txBody>
          <a:bodyPr/>
          <a:lstStyle/>
          <a:p>
            <a:endParaRPr lang="es-ES"/>
          </a:p>
        </p:txBody>
      </p:sp>
      <p:sp>
        <p:nvSpPr>
          <p:cNvPr id="3" name="Marcador de contenido 2">
            <a:extLst>
              <a:ext uri="{FF2B5EF4-FFF2-40B4-BE49-F238E27FC236}">
                <a16:creationId xmlns:a16="http://schemas.microsoft.com/office/drawing/2014/main" id="{C692235A-1FDD-4D9A-8F57-50D3F21488BE}"/>
              </a:ext>
            </a:extLst>
          </p:cNvPr>
          <p:cNvSpPr>
            <a:spLocks noGrp="1"/>
          </p:cNvSpPr>
          <p:nvPr>
            <p:ph sz="quarter" idx="10"/>
          </p:nvPr>
        </p:nvSpPr>
        <p:spPr/>
        <p:txBody>
          <a:bodyPr/>
          <a:lstStyle/>
          <a:p>
            <a:endParaRPr lang="es-ES" dirty="0"/>
          </a:p>
        </p:txBody>
      </p:sp>
      <p:sp>
        <p:nvSpPr>
          <p:cNvPr id="4" name="Marcador de texto 3">
            <a:extLst>
              <a:ext uri="{FF2B5EF4-FFF2-40B4-BE49-F238E27FC236}">
                <a16:creationId xmlns:a16="http://schemas.microsoft.com/office/drawing/2014/main" id="{49514DDF-85A2-437A-885C-C7003BA1236D}"/>
              </a:ext>
            </a:extLst>
          </p:cNvPr>
          <p:cNvSpPr>
            <a:spLocks noGrp="1"/>
          </p:cNvSpPr>
          <p:nvPr>
            <p:ph type="body" sz="quarter" idx="11"/>
          </p:nvPr>
        </p:nvSpPr>
        <p:spPr/>
        <p:txBody>
          <a:bodyPr/>
          <a:lstStyle/>
          <a:p>
            <a:endParaRPr lang="es-ES"/>
          </a:p>
        </p:txBody>
      </p:sp>
      <p:pic>
        <p:nvPicPr>
          <p:cNvPr id="5" name="Imagen 4">
            <a:extLst>
              <a:ext uri="{FF2B5EF4-FFF2-40B4-BE49-F238E27FC236}">
                <a16:creationId xmlns:a16="http://schemas.microsoft.com/office/drawing/2014/main" id="{01C5F49B-3E58-48B2-AD6D-4A90B306699A}"/>
              </a:ext>
            </a:extLst>
          </p:cNvPr>
          <p:cNvPicPr>
            <a:picLocks noChangeAspect="1"/>
          </p:cNvPicPr>
          <p:nvPr/>
        </p:nvPicPr>
        <p:blipFill rotWithShape="1">
          <a:blip r:embed="rId2"/>
          <a:srcRect t="5208"/>
          <a:stretch/>
        </p:blipFill>
        <p:spPr>
          <a:xfrm>
            <a:off x="323528" y="260648"/>
            <a:ext cx="7522468" cy="4010990"/>
          </a:xfrm>
          <a:prstGeom prst="rect">
            <a:avLst/>
          </a:prstGeom>
        </p:spPr>
      </p:pic>
      <p:pic>
        <p:nvPicPr>
          <p:cNvPr id="2050" name="Picture 2" descr="Ver imagen en Twitter">
            <a:extLst>
              <a:ext uri="{FF2B5EF4-FFF2-40B4-BE49-F238E27FC236}">
                <a16:creationId xmlns:a16="http://schemas.microsoft.com/office/drawing/2014/main" id="{31116A71-D2CB-4612-90BD-B14E32EF8C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5704" y="3429000"/>
            <a:ext cx="3678264" cy="2444964"/>
          </a:xfrm>
          <a:prstGeom prst="rect">
            <a:avLst/>
          </a:prstGeom>
          <a:noFill/>
          <a:ln>
            <a:solidFill>
              <a:schemeClr val="accent3">
                <a:lumMod val="60000"/>
                <a:lumOff val="40000"/>
              </a:schemeClr>
            </a:solidFill>
          </a:ln>
          <a:extLst>
            <a:ext uri="{909E8E84-426E-40DD-AFC4-6F175D3DCCD1}">
              <a14:hiddenFill xmlns:a14="http://schemas.microsoft.com/office/drawing/2010/main">
                <a:solidFill>
                  <a:srgbClr val="FFFFFF"/>
                </a:solidFill>
              </a14:hiddenFill>
            </a:ext>
          </a:extLst>
        </p:spPr>
      </p:pic>
      <p:pic>
        <p:nvPicPr>
          <p:cNvPr id="6" name="Imagen 5">
            <a:extLst>
              <a:ext uri="{FF2B5EF4-FFF2-40B4-BE49-F238E27FC236}">
                <a16:creationId xmlns:a16="http://schemas.microsoft.com/office/drawing/2014/main" id="{806D5BA3-67AA-4B9A-92A9-674F2C8A9E35}"/>
              </a:ext>
            </a:extLst>
          </p:cNvPr>
          <p:cNvPicPr>
            <a:picLocks noChangeAspect="1"/>
          </p:cNvPicPr>
          <p:nvPr/>
        </p:nvPicPr>
        <p:blipFill rotWithShape="1">
          <a:blip r:embed="rId4"/>
          <a:srcRect l="23226" t="9013" r="24800" b="3801"/>
          <a:stretch/>
        </p:blipFill>
        <p:spPr>
          <a:xfrm>
            <a:off x="4644008" y="2564904"/>
            <a:ext cx="3457504" cy="3262486"/>
          </a:xfrm>
          <a:prstGeom prst="rect">
            <a:avLst/>
          </a:prstGeom>
          <a:ln>
            <a:solidFill>
              <a:schemeClr val="accent3"/>
            </a:solidFill>
          </a:ln>
        </p:spPr>
      </p:pic>
      <p:sp>
        <p:nvSpPr>
          <p:cNvPr id="7" name="Rectángulo 6">
            <a:extLst>
              <a:ext uri="{FF2B5EF4-FFF2-40B4-BE49-F238E27FC236}">
                <a16:creationId xmlns:a16="http://schemas.microsoft.com/office/drawing/2014/main" id="{C5636098-F781-4FB4-8717-C32DD01E189F}"/>
              </a:ext>
            </a:extLst>
          </p:cNvPr>
          <p:cNvSpPr/>
          <p:nvPr/>
        </p:nvSpPr>
        <p:spPr>
          <a:xfrm>
            <a:off x="7048300" y="4005064"/>
            <a:ext cx="1052092" cy="1874793"/>
          </a:xfrm>
          <a:prstGeom prst="rect">
            <a:avLst/>
          </a:prstGeom>
          <a:solidFill>
            <a:srgbClr val="E7313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pic>
        <p:nvPicPr>
          <p:cNvPr id="2052" name="Picture 4" descr="En este mapa se muestran los movimientos de los soldados en la Base AÃ©rea de Bagram, la mayor instalaciÃ³n militar de EE.UU. en AfganistÃ¡n. (Foto: Strava).">
            <a:extLst>
              <a:ext uri="{FF2B5EF4-FFF2-40B4-BE49-F238E27FC236}">
                <a16:creationId xmlns:a16="http://schemas.microsoft.com/office/drawing/2014/main" id="{26CBEE9A-24CA-41D6-9C2C-A1989307217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31572" y="949686"/>
            <a:ext cx="1976732" cy="1111162"/>
          </a:xfrm>
          <a:prstGeom prst="rect">
            <a:avLst/>
          </a:prstGeom>
          <a:noFill/>
          <a:ln>
            <a:solidFill>
              <a:schemeClr val="accent3"/>
            </a:solidFill>
          </a:ln>
          <a:extLst>
            <a:ext uri="{909E8E84-426E-40DD-AFC4-6F175D3DCCD1}">
              <a14:hiddenFill xmlns:a14="http://schemas.microsoft.com/office/drawing/2010/main">
                <a:solidFill>
                  <a:srgbClr val="FFFFFF"/>
                </a:solidFill>
              </a14:hiddenFill>
            </a:ext>
          </a:extLst>
        </p:spPr>
      </p:pic>
      <p:sp>
        <p:nvSpPr>
          <p:cNvPr id="8" name="CuadroTexto 7">
            <a:extLst>
              <a:ext uri="{FF2B5EF4-FFF2-40B4-BE49-F238E27FC236}">
                <a16:creationId xmlns:a16="http://schemas.microsoft.com/office/drawing/2014/main" id="{33DEF6C2-A1A9-4A33-A5F2-4FE74B57710B}"/>
              </a:ext>
            </a:extLst>
          </p:cNvPr>
          <p:cNvSpPr txBox="1"/>
          <p:nvPr/>
        </p:nvSpPr>
        <p:spPr>
          <a:xfrm>
            <a:off x="4572000" y="5877272"/>
            <a:ext cx="3727559" cy="307777"/>
          </a:xfrm>
          <a:prstGeom prst="rect">
            <a:avLst/>
          </a:prstGeom>
          <a:noFill/>
        </p:spPr>
        <p:txBody>
          <a:bodyPr wrap="none" rtlCol="0">
            <a:spAutoFit/>
          </a:bodyPr>
          <a:lstStyle/>
          <a:p>
            <a:r>
              <a:rPr lang="es-ES" sz="1400" dirty="0"/>
              <a:t>http://www.bbc.com/mundo/noticias-42859883</a:t>
            </a:r>
          </a:p>
        </p:txBody>
      </p:sp>
    </p:spTree>
    <p:extLst>
      <p:ext uri="{BB962C8B-B14F-4D97-AF65-F5344CB8AC3E}">
        <p14:creationId xmlns:p14="http://schemas.microsoft.com/office/powerpoint/2010/main" val="6007051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Triángulo isósceles"/>
          <p:cNvSpPr/>
          <p:nvPr/>
        </p:nvSpPr>
        <p:spPr>
          <a:xfrm>
            <a:off x="3491880" y="1772816"/>
            <a:ext cx="2088232" cy="1800200"/>
          </a:xfrm>
          <a:prstGeom prst="triangle">
            <a:avLst/>
          </a:prstGeom>
          <a:solidFill>
            <a:srgbClr val="FFFF00"/>
          </a:solidFill>
          <a:ln/>
        </p:spPr>
        <p:style>
          <a:lnRef idx="2">
            <a:schemeClr val="dk1"/>
          </a:lnRef>
          <a:fillRef idx="1">
            <a:schemeClr val="lt1"/>
          </a:fillRef>
          <a:effectRef idx="0">
            <a:schemeClr val="dk1"/>
          </a:effectRef>
          <a:fontRef idx="minor">
            <a:schemeClr val="dk1"/>
          </a:fontRef>
        </p:style>
        <p:txBody>
          <a:bodyPr rtlCol="0" anchor="ctr"/>
          <a:lstStyle/>
          <a:p>
            <a:pPr algn="ctr"/>
            <a:r>
              <a:rPr lang="es-ES" sz="1400" dirty="0"/>
              <a:t>RIESGOS</a:t>
            </a:r>
          </a:p>
          <a:p>
            <a:pPr algn="ctr"/>
            <a:r>
              <a:rPr lang="es-ES" sz="1400" dirty="0"/>
              <a:t>SEGURIDAD</a:t>
            </a:r>
          </a:p>
        </p:txBody>
      </p:sp>
      <p:sp>
        <p:nvSpPr>
          <p:cNvPr id="7" name="6 CuadroTexto"/>
          <p:cNvSpPr txBox="1"/>
          <p:nvPr/>
        </p:nvSpPr>
        <p:spPr>
          <a:xfrm>
            <a:off x="1905680" y="3519806"/>
            <a:ext cx="1416798" cy="369332"/>
          </a:xfrm>
          <a:prstGeom prst="rect">
            <a:avLst/>
          </a:prstGeom>
          <a:noFill/>
        </p:spPr>
        <p:txBody>
          <a:bodyPr wrap="none" rtlCol="0">
            <a:spAutoFit/>
          </a:bodyPr>
          <a:lstStyle/>
          <a:p>
            <a:r>
              <a:rPr lang="es-ES" dirty="0"/>
              <a:t>Percepciones</a:t>
            </a:r>
          </a:p>
        </p:txBody>
      </p:sp>
      <p:sp>
        <p:nvSpPr>
          <p:cNvPr id="9" name="8 CuadroTexto"/>
          <p:cNvSpPr txBox="1"/>
          <p:nvPr/>
        </p:nvSpPr>
        <p:spPr>
          <a:xfrm>
            <a:off x="5812502" y="3501008"/>
            <a:ext cx="991746" cy="646331"/>
          </a:xfrm>
          <a:prstGeom prst="rect">
            <a:avLst/>
          </a:prstGeom>
          <a:noFill/>
        </p:spPr>
        <p:txBody>
          <a:bodyPr wrap="none" rtlCol="0">
            <a:spAutoFit/>
          </a:bodyPr>
          <a:lstStyle/>
          <a:p>
            <a:r>
              <a:rPr lang="es-ES" dirty="0"/>
              <a:t>Realidad</a:t>
            </a:r>
          </a:p>
          <a:p>
            <a:endParaRPr lang="es-ES" dirty="0"/>
          </a:p>
        </p:txBody>
      </p:sp>
      <p:sp>
        <p:nvSpPr>
          <p:cNvPr id="10" name="9 CuadroTexto"/>
          <p:cNvSpPr txBox="1"/>
          <p:nvPr/>
        </p:nvSpPr>
        <p:spPr>
          <a:xfrm>
            <a:off x="3971934" y="1228690"/>
            <a:ext cx="1176130" cy="400110"/>
          </a:xfrm>
          <a:prstGeom prst="rect">
            <a:avLst/>
          </a:prstGeom>
          <a:noFill/>
        </p:spPr>
        <p:txBody>
          <a:bodyPr wrap="square" rtlCol="0">
            <a:spAutoFit/>
          </a:bodyPr>
          <a:lstStyle/>
          <a:p>
            <a:pPr algn="ctr"/>
            <a:r>
              <a:rPr lang="es-ES" sz="2000" dirty="0"/>
              <a:t>Modelos</a:t>
            </a:r>
          </a:p>
        </p:txBody>
      </p:sp>
      <p:pic>
        <p:nvPicPr>
          <p:cNvPr id="65540" name="Picture 4" descr="Imagen relacionada"/>
          <p:cNvPicPr>
            <a:picLocks noChangeAspect="1" noChangeArrowheads="1"/>
          </p:cNvPicPr>
          <p:nvPr/>
        </p:nvPicPr>
        <p:blipFill>
          <a:blip r:embed="rId2" cstate="print"/>
          <a:srcRect t="23100" r="33851"/>
          <a:stretch>
            <a:fillRect/>
          </a:stretch>
        </p:blipFill>
        <p:spPr bwMode="auto">
          <a:xfrm>
            <a:off x="467544" y="3969887"/>
            <a:ext cx="2916832" cy="190738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5541" name="Picture 5"/>
          <p:cNvPicPr>
            <a:picLocks noChangeAspect="1" noChangeArrowheads="1"/>
          </p:cNvPicPr>
          <p:nvPr/>
        </p:nvPicPr>
        <p:blipFill>
          <a:blip r:embed="rId3" cstate="print"/>
          <a:srcRect l="39463" t="27060" r="1439" b="48484"/>
          <a:stretch>
            <a:fillRect/>
          </a:stretch>
        </p:blipFill>
        <p:spPr bwMode="auto">
          <a:xfrm>
            <a:off x="251520" y="280462"/>
            <a:ext cx="3384376" cy="77227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5542" name="Picture 6"/>
          <p:cNvPicPr>
            <a:picLocks noChangeAspect="1" noChangeArrowheads="1"/>
          </p:cNvPicPr>
          <p:nvPr/>
        </p:nvPicPr>
        <p:blipFill>
          <a:blip r:embed="rId4" cstate="print"/>
          <a:srcRect l="397" t="68334" r="50024" b="6490"/>
          <a:stretch>
            <a:fillRect/>
          </a:stretch>
        </p:blipFill>
        <p:spPr bwMode="auto">
          <a:xfrm>
            <a:off x="323528" y="1340768"/>
            <a:ext cx="3240360" cy="90730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5544" name="Picture 8" descr="Resultado de imagen para como viajaban en coche en los años 70"/>
          <p:cNvPicPr>
            <a:picLocks noChangeAspect="1" noChangeArrowheads="1"/>
          </p:cNvPicPr>
          <p:nvPr/>
        </p:nvPicPr>
        <p:blipFill>
          <a:blip r:embed="rId5" cstate="print"/>
          <a:srcRect/>
          <a:stretch>
            <a:fillRect/>
          </a:stretch>
        </p:blipFill>
        <p:spPr bwMode="auto">
          <a:xfrm>
            <a:off x="6300192" y="116632"/>
            <a:ext cx="1872208" cy="124735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5546" name="Picture 10" descr="Resultado de imagen para seguridad coches"/>
          <p:cNvPicPr>
            <a:picLocks noChangeAspect="1" noChangeArrowheads="1"/>
          </p:cNvPicPr>
          <p:nvPr/>
        </p:nvPicPr>
        <p:blipFill>
          <a:blip r:embed="rId6" cstate="print"/>
          <a:srcRect/>
          <a:stretch>
            <a:fillRect/>
          </a:stretch>
        </p:blipFill>
        <p:spPr bwMode="auto">
          <a:xfrm>
            <a:off x="6457913" y="1556792"/>
            <a:ext cx="1608179" cy="120613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5547" name="Picture 11"/>
          <p:cNvPicPr>
            <a:picLocks noChangeAspect="1" noChangeArrowheads="1"/>
          </p:cNvPicPr>
          <p:nvPr/>
        </p:nvPicPr>
        <p:blipFill>
          <a:blip r:embed="rId7" cstate="print"/>
          <a:srcRect l="29137" t="20007" r="22826" b="18542"/>
          <a:stretch>
            <a:fillRect/>
          </a:stretch>
        </p:blipFill>
        <p:spPr bwMode="auto">
          <a:xfrm>
            <a:off x="5926762" y="3960212"/>
            <a:ext cx="2821702" cy="198906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CuadroTexto 1">
            <a:extLst>
              <a:ext uri="{FF2B5EF4-FFF2-40B4-BE49-F238E27FC236}">
                <a16:creationId xmlns:a16="http://schemas.microsoft.com/office/drawing/2014/main" id="{B61E0B4B-7341-4621-A8AB-B61D454F26F3}"/>
              </a:ext>
            </a:extLst>
          </p:cNvPr>
          <p:cNvSpPr txBox="1"/>
          <p:nvPr/>
        </p:nvSpPr>
        <p:spPr>
          <a:xfrm>
            <a:off x="3208591" y="6237892"/>
            <a:ext cx="2884123" cy="215444"/>
          </a:xfrm>
          <a:prstGeom prst="rect">
            <a:avLst/>
          </a:prstGeom>
          <a:noFill/>
        </p:spPr>
        <p:txBody>
          <a:bodyPr wrap="none" rtlCol="0">
            <a:spAutoFit/>
          </a:bodyPr>
          <a:lstStyle/>
          <a:p>
            <a:r>
              <a:rPr lang="es-ES" sz="800" dirty="0"/>
              <a:t>Inspirado en </a:t>
            </a:r>
            <a:r>
              <a:rPr lang="es-ES" sz="800" b="1" dirty="0"/>
              <a:t>Bruce </a:t>
            </a:r>
            <a:r>
              <a:rPr lang="es-ES" sz="800" b="1" dirty="0" err="1"/>
              <a:t>Schneier</a:t>
            </a:r>
            <a:r>
              <a:rPr lang="es-ES" sz="800" b="1" dirty="0"/>
              <a:t>: “El espejismo de la seguridad” TED</a:t>
            </a:r>
          </a:p>
        </p:txBody>
      </p:sp>
      <p:cxnSp>
        <p:nvCxnSpPr>
          <p:cNvPr id="4" name="Conector recto de flecha 3">
            <a:extLst>
              <a:ext uri="{FF2B5EF4-FFF2-40B4-BE49-F238E27FC236}">
                <a16:creationId xmlns:a16="http://schemas.microsoft.com/office/drawing/2014/main" id="{DB97E8E6-1EF6-4EE3-A402-013CB0201A56}"/>
              </a:ext>
            </a:extLst>
          </p:cNvPr>
          <p:cNvCxnSpPr/>
          <p:nvPr/>
        </p:nvCxnSpPr>
        <p:spPr>
          <a:xfrm>
            <a:off x="3671900" y="4365104"/>
            <a:ext cx="1800200" cy="0"/>
          </a:xfrm>
          <a:prstGeom prst="straightConnector1">
            <a:avLst/>
          </a:prstGeom>
          <a:ln>
            <a:solidFill>
              <a:srgbClr val="00B050"/>
            </a:solidFill>
            <a:tailEnd type="triangle"/>
          </a:ln>
        </p:spPr>
        <p:style>
          <a:lnRef idx="2">
            <a:schemeClr val="accent1"/>
          </a:lnRef>
          <a:fillRef idx="0">
            <a:schemeClr val="accent1"/>
          </a:fillRef>
          <a:effectRef idx="1">
            <a:schemeClr val="accent1"/>
          </a:effectRef>
          <a:fontRef idx="minor">
            <a:schemeClr val="tx1"/>
          </a:fontRef>
        </p:style>
      </p:cxnSp>
      <p:cxnSp>
        <p:nvCxnSpPr>
          <p:cNvPr id="15" name="Conector recto de flecha 14">
            <a:extLst>
              <a:ext uri="{FF2B5EF4-FFF2-40B4-BE49-F238E27FC236}">
                <a16:creationId xmlns:a16="http://schemas.microsoft.com/office/drawing/2014/main" id="{AD1572C7-D645-4907-BFA6-751472419631}"/>
              </a:ext>
            </a:extLst>
          </p:cNvPr>
          <p:cNvCxnSpPr>
            <a:cxnSpLocks/>
          </p:cNvCxnSpPr>
          <p:nvPr/>
        </p:nvCxnSpPr>
        <p:spPr>
          <a:xfrm rot="10800000">
            <a:off x="3701637" y="5229200"/>
            <a:ext cx="1800200" cy="0"/>
          </a:xfrm>
          <a:prstGeom prst="straightConnector1">
            <a:avLst/>
          </a:prstGeom>
          <a:ln>
            <a:solidFill>
              <a:schemeClr val="accent1"/>
            </a:solidFill>
            <a:tailEnd type="triangle"/>
          </a:ln>
        </p:spPr>
        <p:style>
          <a:lnRef idx="2">
            <a:schemeClr val="accent1"/>
          </a:lnRef>
          <a:fillRef idx="0">
            <a:schemeClr val="accent1"/>
          </a:fillRef>
          <a:effectRef idx="1">
            <a:schemeClr val="accent1"/>
          </a:effectRef>
          <a:fontRef idx="minor">
            <a:schemeClr val="tx1"/>
          </a:fontRef>
        </p:style>
      </p:cxn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arcador de texto"/>
          <p:cNvSpPr>
            <a:spLocks noGrp="1"/>
          </p:cNvSpPr>
          <p:nvPr>
            <p:ph type="body" sz="quarter" idx="11"/>
          </p:nvPr>
        </p:nvSpPr>
        <p:spPr/>
        <p:txBody>
          <a:bodyPr>
            <a:normAutofit lnSpcReduction="10000"/>
          </a:bodyPr>
          <a:lstStyle/>
          <a:p>
            <a:r>
              <a:rPr lang="es-ES" dirty="0"/>
              <a:t>¿En donde nos encontramos?</a:t>
            </a:r>
          </a:p>
        </p:txBody>
      </p:sp>
      <p:pic>
        <p:nvPicPr>
          <p:cNvPr id="7" name="6 Marcador de contenido" descr="infografía-de-la-historia-de-internet.jpg"/>
          <p:cNvPicPr>
            <a:picLocks noGrp="1" noChangeAspect="1"/>
          </p:cNvPicPr>
          <p:nvPr>
            <p:ph sz="quarter" idx="10"/>
          </p:nvPr>
        </p:nvPicPr>
        <p:blipFill>
          <a:blip r:embed="rId2" cstate="print"/>
          <a:stretch>
            <a:fillRect/>
          </a:stretch>
        </p:blipFill>
        <p:spPr>
          <a:xfrm>
            <a:off x="179512" y="332656"/>
            <a:ext cx="4003415" cy="5544616"/>
          </a:xfrm>
        </p:spPr>
      </p:pic>
      <p:cxnSp>
        <p:nvCxnSpPr>
          <p:cNvPr id="9" name="8 Conector recto"/>
          <p:cNvCxnSpPr/>
          <p:nvPr/>
        </p:nvCxnSpPr>
        <p:spPr>
          <a:xfrm>
            <a:off x="5378297" y="4149080"/>
            <a:ext cx="0" cy="1440160"/>
          </a:xfrm>
          <a:prstGeom prst="line">
            <a:avLst/>
          </a:prstGeom>
        </p:spPr>
        <p:style>
          <a:lnRef idx="2">
            <a:schemeClr val="accent1"/>
          </a:lnRef>
          <a:fillRef idx="0">
            <a:schemeClr val="accent1"/>
          </a:fillRef>
          <a:effectRef idx="1">
            <a:schemeClr val="accent1"/>
          </a:effectRef>
          <a:fontRef idx="minor">
            <a:schemeClr val="tx1"/>
          </a:fontRef>
        </p:style>
      </p:cxnSp>
      <p:cxnSp>
        <p:nvCxnSpPr>
          <p:cNvPr id="14" name="13 Conector recto"/>
          <p:cNvCxnSpPr/>
          <p:nvPr/>
        </p:nvCxnSpPr>
        <p:spPr>
          <a:xfrm>
            <a:off x="4211960" y="1340768"/>
            <a:ext cx="1166337" cy="2808312"/>
          </a:xfrm>
          <a:prstGeom prst="line">
            <a:avLst/>
          </a:prstGeom>
          <a:ln w="31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16 Conector recto"/>
          <p:cNvCxnSpPr>
            <a:cxnSpLocks/>
          </p:cNvCxnSpPr>
          <p:nvPr/>
        </p:nvCxnSpPr>
        <p:spPr>
          <a:xfrm flipV="1">
            <a:off x="4298177" y="5589240"/>
            <a:ext cx="1080120" cy="360040"/>
          </a:xfrm>
          <a:prstGeom prst="line">
            <a:avLst/>
          </a:prstGeom>
          <a:ln w="3175">
            <a:solidFill>
              <a:schemeClr val="tx1"/>
            </a:solidFill>
          </a:ln>
        </p:spPr>
        <p:style>
          <a:lnRef idx="2">
            <a:schemeClr val="accent1"/>
          </a:lnRef>
          <a:fillRef idx="0">
            <a:schemeClr val="accent1"/>
          </a:fillRef>
          <a:effectRef idx="1">
            <a:schemeClr val="accent1"/>
          </a:effectRef>
          <a:fontRef idx="minor">
            <a:schemeClr val="tx1"/>
          </a:fontRef>
        </p:style>
      </p:cxnSp>
      <p:sp>
        <p:nvSpPr>
          <p:cNvPr id="19" name="18 CuadroTexto"/>
          <p:cNvSpPr txBox="1"/>
          <p:nvPr/>
        </p:nvSpPr>
        <p:spPr>
          <a:xfrm>
            <a:off x="4178061" y="4293096"/>
            <a:ext cx="780983" cy="246221"/>
          </a:xfrm>
          <a:prstGeom prst="rect">
            <a:avLst/>
          </a:prstGeom>
          <a:noFill/>
        </p:spPr>
        <p:txBody>
          <a:bodyPr wrap="none" rtlCol="0">
            <a:spAutoFit/>
          </a:bodyPr>
          <a:lstStyle/>
          <a:p>
            <a:r>
              <a:rPr lang="es-ES" sz="1000" dirty="0"/>
              <a:t>RS: 13 años</a:t>
            </a:r>
          </a:p>
        </p:txBody>
      </p:sp>
      <p:sp>
        <p:nvSpPr>
          <p:cNvPr id="20" name="19 CuadroTexto"/>
          <p:cNvSpPr txBox="1"/>
          <p:nvPr/>
        </p:nvSpPr>
        <p:spPr>
          <a:xfrm>
            <a:off x="4178061" y="4012636"/>
            <a:ext cx="926857" cy="246221"/>
          </a:xfrm>
          <a:prstGeom prst="rect">
            <a:avLst/>
          </a:prstGeom>
          <a:noFill/>
        </p:spPr>
        <p:txBody>
          <a:bodyPr wrap="none" rtlCol="0">
            <a:spAutoFit/>
          </a:bodyPr>
          <a:lstStyle/>
          <a:p>
            <a:r>
              <a:rPr lang="es-ES" sz="1000" dirty="0" err="1"/>
              <a:t>www</a:t>
            </a:r>
            <a:r>
              <a:rPr lang="es-ES" sz="1000" dirty="0"/>
              <a:t>: 25 años</a:t>
            </a:r>
          </a:p>
        </p:txBody>
      </p:sp>
      <p:sp>
        <p:nvSpPr>
          <p:cNvPr id="21" name="20 CuadroTexto"/>
          <p:cNvSpPr txBox="1"/>
          <p:nvPr/>
        </p:nvSpPr>
        <p:spPr>
          <a:xfrm>
            <a:off x="4178061" y="4581128"/>
            <a:ext cx="1271503" cy="400110"/>
          </a:xfrm>
          <a:prstGeom prst="rect">
            <a:avLst/>
          </a:prstGeom>
          <a:noFill/>
        </p:spPr>
        <p:txBody>
          <a:bodyPr wrap="none" rtlCol="0">
            <a:spAutoFit/>
          </a:bodyPr>
          <a:lstStyle/>
          <a:p>
            <a:r>
              <a:rPr lang="es-ES" sz="1000" dirty="0" err="1"/>
              <a:t>Whatsapp</a:t>
            </a:r>
            <a:r>
              <a:rPr lang="es-ES" sz="1000" dirty="0"/>
              <a:t> y </a:t>
            </a:r>
            <a:r>
              <a:rPr lang="es-ES" sz="1000" dirty="0" err="1"/>
              <a:t>Twitter</a:t>
            </a:r>
            <a:r>
              <a:rPr lang="es-ES" sz="1000" dirty="0"/>
              <a:t>: </a:t>
            </a:r>
            <a:br>
              <a:rPr lang="es-ES" sz="1000" dirty="0"/>
            </a:br>
            <a:r>
              <a:rPr lang="es-ES" sz="1000" dirty="0"/>
              <a:t>9 años</a:t>
            </a:r>
          </a:p>
        </p:txBody>
      </p:sp>
      <p:sp>
        <p:nvSpPr>
          <p:cNvPr id="23" name="22 CuadroTexto"/>
          <p:cNvSpPr txBox="1"/>
          <p:nvPr/>
        </p:nvSpPr>
        <p:spPr>
          <a:xfrm>
            <a:off x="4181124" y="5373216"/>
            <a:ext cx="740908" cy="400110"/>
          </a:xfrm>
          <a:prstGeom prst="rect">
            <a:avLst/>
          </a:prstGeom>
          <a:noFill/>
        </p:spPr>
        <p:txBody>
          <a:bodyPr wrap="none" rtlCol="0">
            <a:spAutoFit/>
          </a:bodyPr>
          <a:lstStyle/>
          <a:p>
            <a:r>
              <a:rPr lang="es-ES" sz="1000" dirty="0" err="1"/>
              <a:t>Instagram</a:t>
            </a:r>
            <a:r>
              <a:rPr lang="es-ES" sz="1000" dirty="0"/>
              <a:t>:</a:t>
            </a:r>
            <a:br>
              <a:rPr lang="es-ES" sz="1000" dirty="0"/>
            </a:br>
            <a:r>
              <a:rPr lang="es-ES" sz="1000" dirty="0"/>
              <a:t>8 años</a:t>
            </a:r>
          </a:p>
        </p:txBody>
      </p:sp>
      <p:cxnSp>
        <p:nvCxnSpPr>
          <p:cNvPr id="26" name="25 Conector recto"/>
          <p:cNvCxnSpPr/>
          <p:nvPr/>
        </p:nvCxnSpPr>
        <p:spPr>
          <a:xfrm>
            <a:off x="5378297" y="620688"/>
            <a:ext cx="0" cy="3384376"/>
          </a:xfrm>
          <a:prstGeom prst="line">
            <a:avLst/>
          </a:prstGeom>
          <a:ln>
            <a:solidFill>
              <a:srgbClr val="2C6244"/>
            </a:solidFill>
          </a:ln>
        </p:spPr>
        <p:style>
          <a:lnRef idx="2">
            <a:schemeClr val="accent1"/>
          </a:lnRef>
          <a:fillRef idx="0">
            <a:schemeClr val="accent1"/>
          </a:fillRef>
          <a:effectRef idx="1">
            <a:schemeClr val="accent1"/>
          </a:effectRef>
          <a:fontRef idx="minor">
            <a:schemeClr val="tx1"/>
          </a:fontRef>
        </p:style>
      </p:cxnSp>
      <p:sp>
        <p:nvSpPr>
          <p:cNvPr id="28" name="27 CuadroTexto"/>
          <p:cNvSpPr txBox="1"/>
          <p:nvPr/>
        </p:nvSpPr>
        <p:spPr>
          <a:xfrm>
            <a:off x="5450305" y="548680"/>
            <a:ext cx="447558" cy="246221"/>
          </a:xfrm>
          <a:prstGeom prst="rect">
            <a:avLst/>
          </a:prstGeom>
          <a:noFill/>
        </p:spPr>
        <p:txBody>
          <a:bodyPr wrap="none" rtlCol="0">
            <a:spAutoFit/>
          </a:bodyPr>
          <a:lstStyle/>
          <a:p>
            <a:r>
              <a:rPr lang="es-ES" sz="1000" b="1" dirty="0"/>
              <a:t>1945</a:t>
            </a:r>
          </a:p>
        </p:txBody>
      </p:sp>
      <p:sp>
        <p:nvSpPr>
          <p:cNvPr id="29" name="28 CuadroTexto"/>
          <p:cNvSpPr txBox="1"/>
          <p:nvPr/>
        </p:nvSpPr>
        <p:spPr>
          <a:xfrm>
            <a:off x="5450305" y="1124744"/>
            <a:ext cx="447558" cy="246221"/>
          </a:xfrm>
          <a:prstGeom prst="rect">
            <a:avLst/>
          </a:prstGeom>
          <a:noFill/>
        </p:spPr>
        <p:txBody>
          <a:bodyPr wrap="none" rtlCol="0">
            <a:spAutoFit/>
          </a:bodyPr>
          <a:lstStyle/>
          <a:p>
            <a:r>
              <a:rPr lang="es-ES" sz="1000" b="1" dirty="0"/>
              <a:t>1956</a:t>
            </a:r>
          </a:p>
        </p:txBody>
      </p:sp>
      <p:sp>
        <p:nvSpPr>
          <p:cNvPr id="30" name="29 CuadroTexto"/>
          <p:cNvSpPr txBox="1"/>
          <p:nvPr/>
        </p:nvSpPr>
        <p:spPr>
          <a:xfrm>
            <a:off x="5450305" y="1628800"/>
            <a:ext cx="447558" cy="246221"/>
          </a:xfrm>
          <a:prstGeom prst="rect">
            <a:avLst/>
          </a:prstGeom>
          <a:noFill/>
        </p:spPr>
        <p:txBody>
          <a:bodyPr wrap="none" rtlCol="0">
            <a:spAutoFit/>
          </a:bodyPr>
          <a:lstStyle/>
          <a:p>
            <a:r>
              <a:rPr lang="es-ES" sz="1000" b="1" dirty="0"/>
              <a:t>1972</a:t>
            </a:r>
          </a:p>
        </p:txBody>
      </p:sp>
      <p:sp>
        <p:nvSpPr>
          <p:cNvPr id="31" name="30 CuadroTexto"/>
          <p:cNvSpPr txBox="1"/>
          <p:nvPr/>
        </p:nvSpPr>
        <p:spPr>
          <a:xfrm>
            <a:off x="5450305" y="2060848"/>
            <a:ext cx="447558" cy="246221"/>
          </a:xfrm>
          <a:prstGeom prst="rect">
            <a:avLst/>
          </a:prstGeom>
          <a:noFill/>
        </p:spPr>
        <p:txBody>
          <a:bodyPr wrap="none" rtlCol="0">
            <a:spAutoFit/>
          </a:bodyPr>
          <a:lstStyle/>
          <a:p>
            <a:r>
              <a:rPr lang="es-ES" sz="1000" b="1" dirty="0"/>
              <a:t>1977</a:t>
            </a:r>
          </a:p>
        </p:txBody>
      </p:sp>
      <p:sp>
        <p:nvSpPr>
          <p:cNvPr id="32" name="31 CuadroTexto"/>
          <p:cNvSpPr txBox="1"/>
          <p:nvPr/>
        </p:nvSpPr>
        <p:spPr>
          <a:xfrm>
            <a:off x="5450305" y="2894747"/>
            <a:ext cx="447558" cy="246221"/>
          </a:xfrm>
          <a:prstGeom prst="rect">
            <a:avLst/>
          </a:prstGeom>
          <a:noFill/>
        </p:spPr>
        <p:txBody>
          <a:bodyPr wrap="none" rtlCol="0">
            <a:spAutoFit/>
          </a:bodyPr>
          <a:lstStyle/>
          <a:p>
            <a:r>
              <a:rPr lang="es-ES" sz="1000" b="1" dirty="0"/>
              <a:t>1997</a:t>
            </a:r>
          </a:p>
        </p:txBody>
      </p:sp>
      <p:sp>
        <p:nvSpPr>
          <p:cNvPr id="36" name="35 CuadroTexto"/>
          <p:cNvSpPr txBox="1"/>
          <p:nvPr/>
        </p:nvSpPr>
        <p:spPr>
          <a:xfrm>
            <a:off x="5450305" y="3212976"/>
            <a:ext cx="476412" cy="246221"/>
          </a:xfrm>
          <a:prstGeom prst="rect">
            <a:avLst/>
          </a:prstGeom>
          <a:noFill/>
        </p:spPr>
        <p:txBody>
          <a:bodyPr wrap="none" rtlCol="0">
            <a:spAutoFit/>
          </a:bodyPr>
          <a:lstStyle/>
          <a:p>
            <a:r>
              <a:rPr lang="es-ES" sz="1000" b="1" dirty="0"/>
              <a:t>2000 </a:t>
            </a:r>
          </a:p>
        </p:txBody>
      </p:sp>
      <p:pic>
        <p:nvPicPr>
          <p:cNvPr id="66562" name="Picture 2" descr="dispositivos internet prevision millones"/>
          <p:cNvPicPr>
            <a:picLocks noChangeAspect="1" noChangeArrowheads="1"/>
          </p:cNvPicPr>
          <p:nvPr/>
        </p:nvPicPr>
        <p:blipFill>
          <a:blip r:embed="rId3" cstate="print"/>
          <a:srcRect/>
          <a:stretch>
            <a:fillRect/>
          </a:stretch>
        </p:blipFill>
        <p:spPr bwMode="auto">
          <a:xfrm>
            <a:off x="6300192" y="3933056"/>
            <a:ext cx="2736304" cy="1683880"/>
          </a:xfrm>
          <a:prstGeom prst="rect">
            <a:avLst/>
          </a:prstGeom>
          <a:noFill/>
        </p:spPr>
      </p:pic>
      <p:sp>
        <p:nvSpPr>
          <p:cNvPr id="66564" name="AutoShape 4" descr="Resultado de imagen para dibujo familia"/>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66566" name="AutoShape 6" descr="Resultado de imagen para dibujo familia"/>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pic>
        <p:nvPicPr>
          <p:cNvPr id="66572" name="Picture 12" descr="Resultado de imagen para dibujo abuelo"/>
          <p:cNvPicPr>
            <a:picLocks noChangeAspect="1" noChangeArrowheads="1"/>
          </p:cNvPicPr>
          <p:nvPr/>
        </p:nvPicPr>
        <p:blipFill>
          <a:blip r:embed="rId4" cstate="print"/>
          <a:srcRect/>
          <a:stretch>
            <a:fillRect/>
          </a:stretch>
        </p:blipFill>
        <p:spPr bwMode="auto">
          <a:xfrm>
            <a:off x="4355976" y="288032"/>
            <a:ext cx="978384" cy="692696"/>
          </a:xfrm>
          <a:prstGeom prst="rect">
            <a:avLst/>
          </a:prstGeom>
          <a:noFill/>
        </p:spPr>
      </p:pic>
      <p:pic>
        <p:nvPicPr>
          <p:cNvPr id="66574" name="Picture 14" descr="Resultado de imagen para dibujo padres"/>
          <p:cNvPicPr>
            <a:picLocks noChangeAspect="1" noChangeArrowheads="1"/>
          </p:cNvPicPr>
          <p:nvPr/>
        </p:nvPicPr>
        <p:blipFill>
          <a:blip r:embed="rId5" cstate="print"/>
          <a:srcRect/>
          <a:stretch>
            <a:fillRect/>
          </a:stretch>
        </p:blipFill>
        <p:spPr bwMode="auto">
          <a:xfrm>
            <a:off x="5868144" y="1700808"/>
            <a:ext cx="720080" cy="960107"/>
          </a:xfrm>
          <a:prstGeom prst="rect">
            <a:avLst/>
          </a:prstGeom>
          <a:noFill/>
        </p:spPr>
      </p:pic>
      <p:pic>
        <p:nvPicPr>
          <p:cNvPr id="66576" name="Picture 16" descr="Resultado de imagen para dibujo joven movil"/>
          <p:cNvPicPr>
            <a:picLocks noChangeAspect="1" noChangeArrowheads="1"/>
          </p:cNvPicPr>
          <p:nvPr/>
        </p:nvPicPr>
        <p:blipFill>
          <a:blip r:embed="rId6" cstate="print"/>
          <a:srcRect/>
          <a:stretch>
            <a:fillRect/>
          </a:stretch>
        </p:blipFill>
        <p:spPr bwMode="auto">
          <a:xfrm>
            <a:off x="5495143" y="4365104"/>
            <a:ext cx="805049" cy="936104"/>
          </a:xfrm>
          <a:prstGeom prst="rect">
            <a:avLst/>
          </a:prstGeom>
          <a:noFill/>
        </p:spPr>
      </p:pic>
      <p:sp>
        <p:nvSpPr>
          <p:cNvPr id="27" name="26 CuadroTexto"/>
          <p:cNvSpPr txBox="1"/>
          <p:nvPr/>
        </p:nvSpPr>
        <p:spPr>
          <a:xfrm>
            <a:off x="5436096" y="3933056"/>
            <a:ext cx="447558" cy="246221"/>
          </a:xfrm>
          <a:prstGeom prst="rect">
            <a:avLst/>
          </a:prstGeom>
          <a:noFill/>
        </p:spPr>
        <p:txBody>
          <a:bodyPr wrap="none" rtlCol="0">
            <a:spAutoFit/>
          </a:bodyPr>
          <a:lstStyle/>
          <a:p>
            <a:r>
              <a:rPr lang="es-ES" sz="1000" b="1" dirty="0">
                <a:solidFill>
                  <a:srgbClr val="FF0000"/>
                </a:solidFill>
              </a:rPr>
              <a:t>2007</a:t>
            </a:r>
          </a:p>
        </p:txBody>
      </p:sp>
      <p:sp>
        <p:nvSpPr>
          <p:cNvPr id="33" name="20 CuadroTexto">
            <a:extLst>
              <a:ext uri="{FF2B5EF4-FFF2-40B4-BE49-F238E27FC236}">
                <a16:creationId xmlns:a16="http://schemas.microsoft.com/office/drawing/2014/main" id="{64BEC797-312D-4207-A841-8655338E5926}"/>
              </a:ext>
            </a:extLst>
          </p:cNvPr>
          <p:cNvSpPr txBox="1"/>
          <p:nvPr/>
        </p:nvSpPr>
        <p:spPr>
          <a:xfrm>
            <a:off x="4159191" y="4974815"/>
            <a:ext cx="691215" cy="400110"/>
          </a:xfrm>
          <a:prstGeom prst="rect">
            <a:avLst/>
          </a:prstGeom>
          <a:noFill/>
        </p:spPr>
        <p:txBody>
          <a:bodyPr wrap="none" rtlCol="0">
            <a:spAutoFit/>
          </a:bodyPr>
          <a:lstStyle/>
          <a:p>
            <a:r>
              <a:rPr lang="es-ES" sz="1000" dirty="0"/>
              <a:t>Periscope</a:t>
            </a:r>
            <a:br>
              <a:rPr lang="es-ES" sz="1000" dirty="0"/>
            </a:br>
            <a:r>
              <a:rPr lang="es-ES" sz="1000" dirty="0"/>
              <a:t>9 años</a:t>
            </a:r>
          </a:p>
        </p:txBody>
      </p:sp>
      <p:pic>
        <p:nvPicPr>
          <p:cNvPr id="6" name="Imagen 5">
            <a:extLst>
              <a:ext uri="{FF2B5EF4-FFF2-40B4-BE49-F238E27FC236}">
                <a16:creationId xmlns:a16="http://schemas.microsoft.com/office/drawing/2014/main" id="{38329B26-9E42-4DEB-A69E-34E0A0D2C1E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753171" y="554375"/>
            <a:ext cx="1707261" cy="2226553"/>
          </a:xfrm>
          <a:prstGeom prst="rect">
            <a:avLst/>
          </a:prstGeom>
        </p:spPr>
      </p:pic>
      <p:pic>
        <p:nvPicPr>
          <p:cNvPr id="66570" name="Picture 10" descr="Resultado de imagen para brecha digital familias"/>
          <p:cNvPicPr>
            <a:picLocks noChangeAspect="1" noChangeArrowheads="1"/>
          </p:cNvPicPr>
          <p:nvPr/>
        </p:nvPicPr>
        <p:blipFill rotWithShape="1">
          <a:blip r:embed="rId8" cstate="print"/>
          <a:srcRect t="64706"/>
          <a:stretch/>
        </p:blipFill>
        <p:spPr bwMode="auto">
          <a:xfrm>
            <a:off x="6516216" y="2736451"/>
            <a:ext cx="2207458" cy="864096"/>
          </a:xfrm>
          <a:prstGeom prst="rect">
            <a:avLst/>
          </a:prstGeom>
          <a:noFill/>
        </p:spPr>
      </p:pic>
      <p:sp>
        <p:nvSpPr>
          <p:cNvPr id="34" name="19 CuadroTexto">
            <a:extLst>
              <a:ext uri="{FF2B5EF4-FFF2-40B4-BE49-F238E27FC236}">
                <a16:creationId xmlns:a16="http://schemas.microsoft.com/office/drawing/2014/main" id="{B8B05D8B-6D37-4DBC-84A9-DC9736A5B176}"/>
              </a:ext>
            </a:extLst>
          </p:cNvPr>
          <p:cNvSpPr txBox="1"/>
          <p:nvPr/>
        </p:nvSpPr>
        <p:spPr>
          <a:xfrm>
            <a:off x="4850406" y="5859874"/>
            <a:ext cx="364202" cy="246221"/>
          </a:xfrm>
          <a:prstGeom prst="rect">
            <a:avLst/>
          </a:prstGeom>
          <a:noFill/>
        </p:spPr>
        <p:txBody>
          <a:bodyPr wrap="none" rtlCol="0">
            <a:spAutoFit/>
          </a:bodyPr>
          <a:lstStyle/>
          <a:p>
            <a:r>
              <a:rPr lang="es-ES" sz="1000" dirty="0"/>
              <a:t>IOT</a:t>
            </a:r>
          </a:p>
        </p:txBody>
      </p:sp>
      <p:sp>
        <p:nvSpPr>
          <p:cNvPr id="35" name="19 CuadroTexto">
            <a:extLst>
              <a:ext uri="{FF2B5EF4-FFF2-40B4-BE49-F238E27FC236}">
                <a16:creationId xmlns:a16="http://schemas.microsoft.com/office/drawing/2014/main" id="{F5FC88B2-A40F-4DDE-A76B-2669C8ABD3F2}"/>
              </a:ext>
            </a:extLst>
          </p:cNvPr>
          <p:cNvSpPr txBox="1"/>
          <p:nvPr/>
        </p:nvSpPr>
        <p:spPr>
          <a:xfrm>
            <a:off x="5846426" y="5847075"/>
            <a:ext cx="1245854" cy="246221"/>
          </a:xfrm>
          <a:prstGeom prst="rect">
            <a:avLst/>
          </a:prstGeom>
          <a:noFill/>
        </p:spPr>
        <p:txBody>
          <a:bodyPr wrap="none" rtlCol="0">
            <a:spAutoFit/>
          </a:bodyPr>
          <a:lstStyle/>
          <a:p>
            <a:r>
              <a:rPr lang="es-ES" sz="1000" dirty="0"/>
              <a:t>Inteligencia Artificial</a:t>
            </a:r>
          </a:p>
        </p:txBody>
      </p:sp>
      <p:sp>
        <p:nvSpPr>
          <p:cNvPr id="37" name="19 CuadroTexto">
            <a:extLst>
              <a:ext uri="{FF2B5EF4-FFF2-40B4-BE49-F238E27FC236}">
                <a16:creationId xmlns:a16="http://schemas.microsoft.com/office/drawing/2014/main" id="{665BEE12-07A7-4CB2-88DA-485205AE6C6E}"/>
              </a:ext>
            </a:extLst>
          </p:cNvPr>
          <p:cNvSpPr txBox="1"/>
          <p:nvPr/>
        </p:nvSpPr>
        <p:spPr>
          <a:xfrm>
            <a:off x="5210446" y="5858729"/>
            <a:ext cx="684803" cy="246221"/>
          </a:xfrm>
          <a:prstGeom prst="rect">
            <a:avLst/>
          </a:prstGeom>
          <a:noFill/>
        </p:spPr>
        <p:txBody>
          <a:bodyPr wrap="none" rtlCol="0">
            <a:spAutoFit/>
          </a:bodyPr>
          <a:lstStyle/>
          <a:p>
            <a:r>
              <a:rPr lang="es-ES" sz="1000" dirty="0"/>
              <a:t>BIG DATA</a:t>
            </a:r>
          </a:p>
        </p:txBody>
      </p:sp>
      <p:sp>
        <p:nvSpPr>
          <p:cNvPr id="38" name="19 CuadroTexto">
            <a:extLst>
              <a:ext uri="{FF2B5EF4-FFF2-40B4-BE49-F238E27FC236}">
                <a16:creationId xmlns:a16="http://schemas.microsoft.com/office/drawing/2014/main" id="{5459D43F-998E-447A-B013-0587B3CB3034}"/>
              </a:ext>
            </a:extLst>
          </p:cNvPr>
          <p:cNvSpPr txBox="1"/>
          <p:nvPr/>
        </p:nvSpPr>
        <p:spPr>
          <a:xfrm>
            <a:off x="7082654" y="5838000"/>
            <a:ext cx="984565" cy="246221"/>
          </a:xfrm>
          <a:prstGeom prst="rect">
            <a:avLst/>
          </a:prstGeom>
          <a:noFill/>
        </p:spPr>
        <p:txBody>
          <a:bodyPr wrap="none" rtlCol="0">
            <a:spAutoFit/>
          </a:bodyPr>
          <a:lstStyle/>
          <a:p>
            <a:r>
              <a:rPr lang="es-ES" sz="1000" dirty="0"/>
              <a:t>Criptomonedas</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sp>
        <p:nvSpPr>
          <p:cNvPr id="3" name="2 Marcador de contenido"/>
          <p:cNvSpPr>
            <a:spLocks noGrp="1"/>
          </p:cNvSpPr>
          <p:nvPr>
            <p:ph sz="quarter" idx="10"/>
          </p:nvPr>
        </p:nvSpPr>
        <p:spPr/>
        <p:txBody>
          <a:bodyPr/>
          <a:lstStyle/>
          <a:p>
            <a:pPr marL="0" indent="0">
              <a:buNone/>
            </a:pPr>
            <a:endParaRPr lang="es-ES" dirty="0"/>
          </a:p>
        </p:txBody>
      </p:sp>
      <p:sp>
        <p:nvSpPr>
          <p:cNvPr id="4" name="3 Marcador de texto"/>
          <p:cNvSpPr>
            <a:spLocks noGrp="1"/>
          </p:cNvSpPr>
          <p:nvPr>
            <p:ph type="body" sz="quarter" idx="11"/>
          </p:nvPr>
        </p:nvSpPr>
        <p:spPr/>
        <p:txBody>
          <a:bodyPr/>
          <a:lstStyle/>
          <a:p>
            <a:endParaRPr lang="es-ES"/>
          </a:p>
        </p:txBody>
      </p:sp>
      <p:cxnSp>
        <p:nvCxnSpPr>
          <p:cNvPr id="6" name="Conector recto 5"/>
          <p:cNvCxnSpPr/>
          <p:nvPr/>
        </p:nvCxnSpPr>
        <p:spPr>
          <a:xfrm flipH="1">
            <a:off x="611560" y="1268760"/>
            <a:ext cx="1944216" cy="760684"/>
          </a:xfrm>
          <a:prstGeom prst="line">
            <a:avLst/>
          </a:prstGeom>
        </p:spPr>
        <p:style>
          <a:lnRef idx="2">
            <a:schemeClr val="accent1"/>
          </a:lnRef>
          <a:fillRef idx="0">
            <a:schemeClr val="accent1"/>
          </a:fillRef>
          <a:effectRef idx="1">
            <a:schemeClr val="accent1"/>
          </a:effectRef>
          <a:fontRef idx="minor">
            <a:schemeClr val="tx1"/>
          </a:fontRef>
        </p:style>
      </p:cxnSp>
      <p:pic>
        <p:nvPicPr>
          <p:cNvPr id="5" name="Imagen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35696" y="1916833"/>
            <a:ext cx="5566140" cy="4041328"/>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Marcador de texto 8"/>
          <p:cNvSpPr>
            <a:spLocks noGrp="1"/>
          </p:cNvSpPr>
          <p:nvPr>
            <p:ph type="body" sz="quarter" idx="11"/>
          </p:nvPr>
        </p:nvSpPr>
        <p:spPr/>
        <p:txBody>
          <a:bodyPr/>
          <a:lstStyle/>
          <a:p>
            <a:r>
              <a:rPr lang="es-ES" dirty="0"/>
              <a:t>Objetivos del taller</a:t>
            </a:r>
          </a:p>
        </p:txBody>
      </p:sp>
      <p:pic>
        <p:nvPicPr>
          <p:cNvPr id="6" name="5 Imagen" descr="Suicidio_acoso.jpg"/>
          <p:cNvPicPr>
            <a:picLocks noChangeAspect="1"/>
          </p:cNvPicPr>
          <p:nvPr/>
        </p:nvPicPr>
        <p:blipFill>
          <a:blip r:embed="rId3" cstate="print"/>
          <a:srcRect r="40536"/>
          <a:stretch>
            <a:fillRect/>
          </a:stretch>
        </p:blipFill>
        <p:spPr>
          <a:xfrm>
            <a:off x="539552" y="188640"/>
            <a:ext cx="3960440" cy="4693096"/>
          </a:xfrm>
          <a:prstGeom prst="rect">
            <a:avLst/>
          </a:prstGeom>
        </p:spPr>
      </p:pic>
      <p:pic>
        <p:nvPicPr>
          <p:cNvPr id="8" name="7 Imagen" descr="Abandono escolar.jpg"/>
          <p:cNvPicPr>
            <a:picLocks noChangeAspect="1"/>
          </p:cNvPicPr>
          <p:nvPr/>
        </p:nvPicPr>
        <p:blipFill>
          <a:blip r:embed="rId4" cstate="print"/>
          <a:stretch>
            <a:fillRect/>
          </a:stretch>
        </p:blipFill>
        <p:spPr>
          <a:xfrm>
            <a:off x="4716016" y="1628800"/>
            <a:ext cx="4153917" cy="4077072"/>
          </a:xfrm>
          <a:prstGeom prst="rect">
            <a:avLst/>
          </a:prstGeom>
        </p:spPr>
      </p:pic>
    </p:spTree>
    <p:extLst>
      <p:ext uri="{BB962C8B-B14F-4D97-AF65-F5344CB8AC3E}">
        <p14:creationId xmlns:p14="http://schemas.microsoft.com/office/powerpoint/2010/main" val="539978288"/>
      </p:ext>
    </p:extLst>
  </p:cSld>
  <p:clrMapOvr>
    <a:masterClrMapping/>
  </p:clrMapOvr>
</p:sld>
</file>

<file path=ppt/theme/theme1.xml><?xml version="1.0" encoding="utf-8"?>
<a:theme xmlns:a="http://schemas.openxmlformats.org/drawingml/2006/main" name="Cibercooperantes1">
  <a:themeElements>
    <a:clrScheme name="INCIBE">
      <a:dk1>
        <a:sysClr val="windowText" lastClr="000000"/>
      </a:dk1>
      <a:lt1>
        <a:sysClr val="window" lastClr="FFFFFF"/>
      </a:lt1>
      <a:dk2>
        <a:srgbClr val="E73137"/>
      </a:dk2>
      <a:lt2>
        <a:srgbClr val="BFBFBF"/>
      </a:lt2>
      <a:accent1>
        <a:srgbClr val="E73137"/>
      </a:accent1>
      <a:accent2>
        <a:srgbClr val="68757E"/>
      </a:accent2>
      <a:accent3>
        <a:srgbClr val="FFDD00"/>
      </a:accent3>
      <a:accent4>
        <a:srgbClr val="0070C0"/>
      </a:accent4>
      <a:accent5>
        <a:srgbClr val="8AA2AF"/>
      </a:accent5>
      <a:accent6>
        <a:srgbClr val="BFBFBF"/>
      </a:accent6>
      <a:hlink>
        <a:srgbClr val="E1120D"/>
      </a:hlink>
      <a:folHlink>
        <a:srgbClr val="000000"/>
      </a:folHlink>
    </a:clrScheme>
    <a:fontScheme name="INCIBE">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E73137"/>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Cibercooperantes1" id="{CFA64011-C6D7-47C9-925A-DD6834B7B9FF}" vid="{15211357-A4BC-4424-A0FE-6EB178105B03}"/>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1404</Words>
  <Application>Microsoft Office PowerPoint</Application>
  <PresentationFormat>Presentación en pantalla (4:3)</PresentationFormat>
  <Paragraphs>247</Paragraphs>
  <Slides>46</Slides>
  <Notes>28</Notes>
  <HiddenSlides>0</HiddenSlides>
  <MMClips>1</MMClips>
  <ScaleCrop>false</ScaleCrop>
  <HeadingPairs>
    <vt:vector size="8" baseType="variant">
      <vt:variant>
        <vt:lpstr>Fuentes usadas</vt:lpstr>
      </vt:variant>
      <vt:variant>
        <vt:i4>6</vt:i4>
      </vt:variant>
      <vt:variant>
        <vt:lpstr>Tema</vt:lpstr>
      </vt:variant>
      <vt:variant>
        <vt:i4>1</vt:i4>
      </vt:variant>
      <vt:variant>
        <vt:lpstr>Servidores OLE incrustados</vt:lpstr>
      </vt:variant>
      <vt:variant>
        <vt:i4>1</vt:i4>
      </vt:variant>
      <vt:variant>
        <vt:lpstr>Títulos de diapositiva</vt:lpstr>
      </vt:variant>
      <vt:variant>
        <vt:i4>46</vt:i4>
      </vt:variant>
    </vt:vector>
  </HeadingPairs>
  <TitlesOfParts>
    <vt:vector size="54" baseType="lpstr">
      <vt:lpstr>Arial</vt:lpstr>
      <vt:lpstr>Calibri</vt:lpstr>
      <vt:lpstr>Courier New</vt:lpstr>
      <vt:lpstr>SymbolMT</vt:lpstr>
      <vt:lpstr>Trebuchet MS</vt:lpstr>
      <vt:lpstr>Wingdings</vt:lpstr>
      <vt:lpstr>Cibercooperantes1</vt:lpstr>
      <vt:lpstr>Imagen de mapa de bits</vt:lpstr>
      <vt:lpstr>Introducción</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Contenidos a tratar</vt:lpstr>
      <vt:lpstr>Mediación parental</vt:lpstr>
      <vt:lpstr>Mediación parental. Ejemplo de la Policía</vt:lpstr>
      <vt:lpstr>Educación digital</vt:lpstr>
      <vt:lpstr>Regla básica en la mediación parental</vt:lpstr>
      <vt:lpstr>Estrategias de mediación activa</vt:lpstr>
      <vt:lpstr>Mediación activa</vt:lpstr>
      <vt:lpstr>Mediación activa (II)</vt:lpstr>
      <vt:lpstr>Estrategias de mediación restrictiva</vt:lpstr>
      <vt:lpstr>Pactos para limitar el uso de las TIC</vt:lpstr>
      <vt:lpstr>Herramientas de control parental</vt:lpstr>
      <vt:lpstr>Cuentas de usuario específicas</vt:lpstr>
      <vt:lpstr>Recomendaciones adaptadas en función de la edad del menor</vt:lpstr>
      <vt:lpstr>Netiqueta. Comportamiento en línea</vt:lpstr>
      <vt:lpstr>Netiqueta. Comportamiento en línea</vt:lpstr>
      <vt:lpstr>Los peligros del acoso en Internet</vt:lpstr>
      <vt:lpstr>Privacidad, identidad y reputación digital</vt:lpstr>
      <vt:lpstr>Privacidad, identidad y reputación digital</vt:lpstr>
      <vt:lpstr>Protección ante virus y fraudes</vt:lpstr>
      <vt:lpstr>Protección ante virus y fraudes</vt:lpstr>
      <vt:lpstr>Uso excesivo de las TIC</vt:lpstr>
      <vt:lpstr>Uso excesivo de las TIC</vt:lpstr>
      <vt:lpstr>Cómo responder ante un incidente</vt:lpstr>
      <vt:lpstr>Recursos para la educación digital</vt:lpstr>
      <vt:lpstr>Recursos para la educación digital</vt:lpstr>
      <vt:lpstr>Líneas de ayuda y denuncia</vt:lpstr>
      <vt:lpstr>Dónde localizar más información</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2016-04-08T12:00:20Z</dcterms:created>
  <dcterms:modified xsi:type="dcterms:W3CDTF">2019-01-26T09:56:10Z</dcterms:modified>
</cp:coreProperties>
</file>