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commentAuthors.xml" ContentType="application/vnd.openxmlformats-officedocument.presentationml.commentAuthor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diagrams/layout3.xml" ContentType="application/vnd.openxmlformats-officedocument.drawingml.diagramLayout+xml"/>
  <Override PartName="/ppt/notesSlides/notesSlide7.xml" ContentType="application/vnd.openxmlformats-officedocument.presentationml.notesSlide+xml"/>
  <Override PartName="/ppt/notesSlides/notesSlide10.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diagrams/colors2.xml" ContentType="application/vnd.openxmlformats-officedocument.drawingml.diagramColors+xml"/>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19.xml" ContentType="application/vnd.openxmlformats-officedocument.presentationml.notesSlide+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diagrams/quickStyle1.xml" ContentType="application/vnd.openxmlformats-officedocument.drawingml.diagramStyle+xml"/>
  <Override PartName="/ppt/notesSlides/notesSlide28.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Default Extension="wdp" ContentType="image/vnd.ms-photo"/>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diagrams/layout2.xml" ContentType="application/vnd.openxmlformats-officedocument.drawingml.diagramLayout+xml"/>
  <Override PartName="/ppt/notesSlides/notesSlide6.xml" ContentType="application/vnd.openxmlformats-officedocument.presentationml.notesSlide+xml"/>
  <Override PartName="/ppt/diagrams/data3.xml" ContentType="application/vnd.openxmlformats-officedocument.drawingml.diagramData+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ppt/slides/slide6.xml" ContentType="application/vnd.openxmlformats-officedocument.presentationml.slide+xml"/>
  <Override PartName="/ppt/diagrams/colors1.xml" ContentType="application/vnd.openxmlformats-officedocument.drawingml.diagramCol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bookmarkIdSeed="3">
  <p:sldMasterIdLst>
    <p:sldMasterId id="2147484067" r:id="rId1"/>
  </p:sldMasterIdLst>
  <p:notesMasterIdLst>
    <p:notesMasterId r:id="rId34"/>
  </p:notesMasterIdLst>
  <p:handoutMasterIdLst>
    <p:handoutMasterId r:id="rId35"/>
  </p:handoutMasterIdLst>
  <p:sldIdLst>
    <p:sldId id="259" r:id="rId2"/>
    <p:sldId id="398" r:id="rId3"/>
    <p:sldId id="399" r:id="rId4"/>
    <p:sldId id="402" r:id="rId5"/>
    <p:sldId id="272" r:id="rId6"/>
    <p:sldId id="381" r:id="rId7"/>
    <p:sldId id="403" r:id="rId8"/>
    <p:sldId id="385" r:id="rId9"/>
    <p:sldId id="380" r:id="rId10"/>
    <p:sldId id="344" r:id="rId11"/>
    <p:sldId id="382" r:id="rId12"/>
    <p:sldId id="383" r:id="rId13"/>
    <p:sldId id="384" r:id="rId14"/>
    <p:sldId id="387" r:id="rId15"/>
    <p:sldId id="388" r:id="rId16"/>
    <p:sldId id="377" r:id="rId17"/>
    <p:sldId id="389" r:id="rId18"/>
    <p:sldId id="358" r:id="rId19"/>
    <p:sldId id="359" r:id="rId20"/>
    <p:sldId id="360" r:id="rId21"/>
    <p:sldId id="357" r:id="rId22"/>
    <p:sldId id="361" r:id="rId23"/>
    <p:sldId id="367" r:id="rId24"/>
    <p:sldId id="396" r:id="rId25"/>
    <p:sldId id="393" r:id="rId26"/>
    <p:sldId id="394" r:id="rId27"/>
    <p:sldId id="395" r:id="rId28"/>
    <p:sldId id="355" r:id="rId29"/>
    <p:sldId id="390" r:id="rId30"/>
    <p:sldId id="392" r:id="rId31"/>
    <p:sldId id="311" r:id="rId32"/>
    <p:sldId id="397" r:id="rId3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or" initials="A" lastIdx="412"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DD3137"/>
    <a:srgbClr val="BFBFBF"/>
    <a:srgbClr val="F4E9E9"/>
    <a:srgbClr val="C2CDE1"/>
    <a:srgbClr val="8064A2"/>
    <a:srgbClr val="9BBB59"/>
    <a:srgbClr val="C0504D"/>
    <a:srgbClr val="4BACC6"/>
    <a:srgbClr val="F79646"/>
    <a:srgbClr val="0070C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Estilo claro 2 - Acento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61" autoAdjust="0"/>
    <p:restoredTop sz="96187" autoAdjust="0"/>
  </p:normalViewPr>
  <p:slideViewPr>
    <p:cSldViewPr>
      <p:cViewPr varScale="1">
        <p:scale>
          <a:sx n="70" d="100"/>
          <a:sy n="70" d="100"/>
        </p:scale>
        <p:origin x="-1362" y="-96"/>
      </p:cViewPr>
      <p:guideLst>
        <p:guide orient="horz" pos="2160"/>
        <p:guide pos="2880"/>
      </p:guideLst>
    </p:cSldViewPr>
  </p:slideViewPr>
  <p:outlineViewPr>
    <p:cViewPr>
      <p:scale>
        <a:sx n="33" d="100"/>
        <a:sy n="33" d="100"/>
      </p:scale>
      <p:origin x="0" y="-564"/>
    </p:cViewPr>
  </p:outlineViewPr>
  <p:notesTextViewPr>
    <p:cViewPr>
      <p:scale>
        <a:sx n="75" d="100"/>
        <a:sy n="75" d="100"/>
      </p:scale>
      <p:origin x="0" y="0"/>
    </p:cViewPr>
  </p:notesTextViewPr>
  <p:notesViewPr>
    <p:cSldViewPr>
      <p:cViewPr varScale="1">
        <p:scale>
          <a:sx n="80" d="100"/>
          <a:sy n="80" d="100"/>
        </p:scale>
        <p:origin x="1998"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s>
</file>

<file path=ppt/diagrams/_rels/data1.xml.rels><?xml version="1.0" encoding="UTF-8" standalone="yes"?>
<Relationships xmlns="http://schemas.openxmlformats.org/package/2006/relationships"><Relationship Id="rId1" Type="http://schemas.openxmlformats.org/officeDocument/2006/relationships/hyperlink" Target="http://definicion.de/acoso/#ixzz46Bv8wHum" TargetMode="External"/></Relationships>
</file>

<file path=ppt/diagrams/_rels/data2.xml.rels><?xml version="1.0" encoding="UTF-8" standalone="yes"?>
<Relationships xmlns="http://schemas.openxmlformats.org/package/2006/relationships"><Relationship Id="rId1" Type="http://schemas.openxmlformats.org/officeDocument/2006/relationships/hyperlink" Target="../CHARLAS%20ASTURIAS/CHARLA%20DEF/Claves.mp4" TargetMode="External"/></Relationships>
</file>

<file path=ppt/diagrams/_rels/data3.xml.rels><?xml version="1.0" encoding="UTF-8" standalone="yes"?>
<Relationships xmlns="http://schemas.openxmlformats.org/package/2006/relationships"><Relationship Id="rId1" Type="http://schemas.openxmlformats.org/officeDocument/2006/relationships/hyperlink" Target="../CHARLAS%20ASTURIAS/CHARLA%20DEF/Conf_Privacidad.mp4" TargetMode="Externa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EB94DF2-61EB-4B37-86EB-379743D6E867}" type="doc">
      <dgm:prSet loTypeId="urn:microsoft.com/office/officeart/2005/8/layout/StepDownProcess" loCatId="process" qsTypeId="urn:microsoft.com/office/officeart/2005/8/quickstyle/simple2" qsCatId="simple" csTypeId="urn:microsoft.com/office/officeart/2005/8/colors/colorful1#1" csCatId="colorful" phldr="1"/>
      <dgm:spPr/>
      <dgm:t>
        <a:bodyPr/>
        <a:lstStyle/>
        <a:p>
          <a:endParaRPr lang="es-ES"/>
        </a:p>
      </dgm:t>
    </dgm:pt>
    <dgm:pt modelId="{8F825F30-1F33-4B2D-9194-655DDF7BBAEC}">
      <dgm:prSet phldrT="[Texto]"/>
      <dgm:spPr>
        <a:solidFill>
          <a:srgbClr val="C0504D"/>
        </a:solidFill>
      </dgm:spPr>
      <dgm:t>
        <a:bodyPr/>
        <a:lstStyle/>
        <a:p>
          <a:r>
            <a:rPr lang="es-ES"/>
            <a:t>Acoso</a:t>
          </a:r>
        </a:p>
      </dgm:t>
      <dgm:extLst>
        <a:ext uri="{E40237B7-FDA0-4F09-8148-C483321AD2D9}">
          <dgm14:cNvPr xmlns:dgm14="http://schemas.microsoft.com/office/drawing/2010/diagram" xmlns="" id="0" name="">
            <a:hlinkClick xmlns:r="http://schemas.openxmlformats.org/officeDocument/2006/relationships" r:id="rId1"/>
          </dgm14:cNvPr>
        </a:ext>
      </dgm:extLst>
    </dgm:pt>
    <dgm:pt modelId="{74689D9A-4807-4211-B6D9-7A222D965DD5}" type="parTrans" cxnId="{7CF11607-298B-4A11-A94D-CDF4606BE392}">
      <dgm:prSet/>
      <dgm:spPr/>
      <dgm:t>
        <a:bodyPr/>
        <a:lstStyle/>
        <a:p>
          <a:endParaRPr lang="es-ES"/>
        </a:p>
      </dgm:t>
    </dgm:pt>
    <dgm:pt modelId="{108608B8-5455-431E-AAC2-5C783861AE93}" type="sibTrans" cxnId="{7CF11607-298B-4A11-A94D-CDF4606BE392}">
      <dgm:prSet/>
      <dgm:spPr/>
      <dgm:t>
        <a:bodyPr/>
        <a:lstStyle/>
        <a:p>
          <a:endParaRPr lang="es-ES"/>
        </a:p>
      </dgm:t>
    </dgm:pt>
    <dgm:pt modelId="{46894C2D-3DBF-4FFA-9F7C-C7D5E4DA987E}">
      <dgm:prSet phldrT="[Texto]" custT="1"/>
      <dgm:spPr/>
      <dgm:t>
        <a:bodyPr/>
        <a:lstStyle/>
        <a:p>
          <a:pPr algn="just"/>
          <a:r>
            <a:rPr lang="es-ES" sz="1800" dirty="0" smtClean="0">
              <a:solidFill>
                <a:schemeClr val="tx1">
                  <a:lumMod val="65000"/>
                  <a:lumOff val="35000"/>
                </a:schemeClr>
              </a:solidFill>
            </a:rPr>
            <a:t>Acción de </a:t>
          </a:r>
          <a:r>
            <a:rPr lang="es-ES" sz="1800" b="1" dirty="0" smtClean="0">
              <a:solidFill>
                <a:srgbClr val="DD3137"/>
              </a:solidFill>
            </a:rPr>
            <a:t>hostigar</a:t>
          </a:r>
          <a:r>
            <a:rPr lang="es-ES" sz="1800" dirty="0" smtClean="0">
              <a:solidFill>
                <a:srgbClr val="DD3137"/>
              </a:solidFill>
            </a:rPr>
            <a:t>, </a:t>
          </a:r>
          <a:r>
            <a:rPr lang="es-ES" sz="1800" b="1" dirty="0" smtClean="0">
              <a:solidFill>
                <a:srgbClr val="DD3137"/>
              </a:solidFill>
            </a:rPr>
            <a:t>perseguir</a:t>
          </a:r>
          <a:r>
            <a:rPr lang="es-ES" sz="1800" dirty="0" smtClean="0">
              <a:solidFill>
                <a:srgbClr val="DD3137"/>
              </a:solidFill>
            </a:rPr>
            <a:t> o </a:t>
          </a:r>
          <a:r>
            <a:rPr lang="es-ES" sz="1800" b="1" dirty="0" smtClean="0">
              <a:solidFill>
                <a:srgbClr val="DD3137"/>
              </a:solidFill>
            </a:rPr>
            <a:t>molestar</a:t>
          </a:r>
          <a:r>
            <a:rPr lang="es-ES" sz="1800" dirty="0" smtClean="0">
              <a:solidFill>
                <a:srgbClr val="DD3137"/>
              </a:solidFill>
            </a:rPr>
            <a:t> </a:t>
          </a:r>
          <a:r>
            <a:rPr lang="es-ES" sz="1800" dirty="0" smtClean="0">
              <a:solidFill>
                <a:schemeClr val="tx1">
                  <a:lumMod val="65000"/>
                  <a:lumOff val="35000"/>
                </a:schemeClr>
              </a:solidFill>
            </a:rPr>
            <a:t>a otra persona, generando incomodidad o disconformidad en ella. </a:t>
          </a:r>
          <a:endParaRPr lang="es-ES" sz="1800" dirty="0">
            <a:solidFill>
              <a:schemeClr val="tx1">
                <a:lumMod val="65000"/>
                <a:lumOff val="35000"/>
              </a:schemeClr>
            </a:solidFill>
          </a:endParaRPr>
        </a:p>
      </dgm:t>
    </dgm:pt>
    <dgm:pt modelId="{C11036B2-EC99-44CA-A430-68256F3986F3}" type="parTrans" cxnId="{9CB6B4F9-6D44-4C43-A83A-E9C52AC5CA04}">
      <dgm:prSet/>
      <dgm:spPr/>
      <dgm:t>
        <a:bodyPr/>
        <a:lstStyle/>
        <a:p>
          <a:endParaRPr lang="es-ES"/>
        </a:p>
      </dgm:t>
    </dgm:pt>
    <dgm:pt modelId="{6A0A95E6-A4C7-4E1C-A1E9-3F5EBAA65A6A}" type="sibTrans" cxnId="{9CB6B4F9-6D44-4C43-A83A-E9C52AC5CA04}">
      <dgm:prSet/>
      <dgm:spPr/>
      <dgm:t>
        <a:bodyPr/>
        <a:lstStyle/>
        <a:p>
          <a:endParaRPr lang="es-ES"/>
        </a:p>
      </dgm:t>
    </dgm:pt>
    <dgm:pt modelId="{B628E9FB-01DC-4271-838F-712C84206B15}">
      <dgm:prSet phldrT="[Texto]"/>
      <dgm:spPr>
        <a:solidFill>
          <a:srgbClr val="9BBB59"/>
        </a:solidFill>
      </dgm:spPr>
      <dgm:t>
        <a:bodyPr/>
        <a:lstStyle/>
        <a:p>
          <a:r>
            <a:rPr lang="es-ES"/>
            <a:t>Ciberacoso</a:t>
          </a:r>
        </a:p>
      </dgm:t>
    </dgm:pt>
    <dgm:pt modelId="{381A00D1-2C79-4F7C-83B4-DC07A07494DC}" type="parTrans" cxnId="{25F15254-634A-4B3F-87A2-963E14BD6008}">
      <dgm:prSet/>
      <dgm:spPr/>
      <dgm:t>
        <a:bodyPr/>
        <a:lstStyle/>
        <a:p>
          <a:endParaRPr lang="es-ES"/>
        </a:p>
      </dgm:t>
    </dgm:pt>
    <dgm:pt modelId="{106C1029-BD52-415D-BACE-A3B3553BDC4F}" type="sibTrans" cxnId="{25F15254-634A-4B3F-87A2-963E14BD6008}">
      <dgm:prSet/>
      <dgm:spPr/>
      <dgm:t>
        <a:bodyPr/>
        <a:lstStyle/>
        <a:p>
          <a:endParaRPr lang="es-ES"/>
        </a:p>
      </dgm:t>
    </dgm:pt>
    <dgm:pt modelId="{7CF7F764-E86A-4365-B5D2-2D1883FCF39F}">
      <dgm:prSet phldrT="[Texto]" custT="1"/>
      <dgm:spPr/>
      <dgm:t>
        <a:bodyPr/>
        <a:lstStyle/>
        <a:p>
          <a:pPr algn="just"/>
          <a:r>
            <a:rPr lang="es-ES" sz="1800" dirty="0" smtClean="0">
              <a:solidFill>
                <a:schemeClr val="tx1">
                  <a:lumMod val="65000"/>
                  <a:lumOff val="35000"/>
                </a:schemeClr>
              </a:solidFill>
            </a:rPr>
            <a:t>Acción de acosar a otra persona mediante el </a:t>
          </a:r>
          <a:r>
            <a:rPr lang="es-ES" sz="1800" b="1" dirty="0" smtClean="0">
              <a:solidFill>
                <a:srgbClr val="DD3137"/>
              </a:solidFill>
            </a:rPr>
            <a:t>uso de medios digitales</a:t>
          </a:r>
          <a:r>
            <a:rPr lang="es-ES" sz="1800" dirty="0" smtClean="0">
              <a:solidFill>
                <a:schemeClr val="tx1">
                  <a:lumMod val="65000"/>
                  <a:lumOff val="35000"/>
                </a:schemeClr>
              </a:solidFill>
            </a:rPr>
            <a:t>.</a:t>
          </a:r>
          <a:endParaRPr lang="es-ES" sz="1800" dirty="0">
            <a:solidFill>
              <a:schemeClr val="tx1">
                <a:lumMod val="65000"/>
                <a:lumOff val="35000"/>
              </a:schemeClr>
            </a:solidFill>
          </a:endParaRPr>
        </a:p>
      </dgm:t>
    </dgm:pt>
    <dgm:pt modelId="{7745693C-191F-47D8-9117-BE1FE8F64357}" type="parTrans" cxnId="{197ED044-E3AF-432E-9F8C-3ED6D4D81388}">
      <dgm:prSet/>
      <dgm:spPr/>
      <dgm:t>
        <a:bodyPr/>
        <a:lstStyle/>
        <a:p>
          <a:endParaRPr lang="es-ES"/>
        </a:p>
      </dgm:t>
    </dgm:pt>
    <dgm:pt modelId="{5DADCA2C-E826-4259-A1BF-0E62B5E294F3}" type="sibTrans" cxnId="{197ED044-E3AF-432E-9F8C-3ED6D4D81388}">
      <dgm:prSet/>
      <dgm:spPr/>
      <dgm:t>
        <a:bodyPr/>
        <a:lstStyle/>
        <a:p>
          <a:endParaRPr lang="es-ES"/>
        </a:p>
      </dgm:t>
    </dgm:pt>
    <dgm:pt modelId="{58D5BB45-B788-4F1B-AD70-BB864AA76A28}">
      <dgm:prSet phldrT="[Texto]"/>
      <dgm:spPr>
        <a:solidFill>
          <a:srgbClr val="8064A2"/>
        </a:solidFill>
      </dgm:spPr>
      <dgm:t>
        <a:bodyPr/>
        <a:lstStyle/>
        <a:p>
          <a:r>
            <a:rPr lang="es-ES" dirty="0" smtClean="0"/>
            <a:t>Ciberbullying. Ciberacoso escolar</a:t>
          </a:r>
          <a:endParaRPr lang="es-ES" dirty="0"/>
        </a:p>
      </dgm:t>
    </dgm:pt>
    <dgm:pt modelId="{0CEBFC61-C551-489B-AC8A-2BCB30AEA80D}" type="parTrans" cxnId="{E02B4D5B-580B-41DD-B2BD-B911481521CE}">
      <dgm:prSet/>
      <dgm:spPr/>
      <dgm:t>
        <a:bodyPr/>
        <a:lstStyle/>
        <a:p>
          <a:endParaRPr lang="es-ES"/>
        </a:p>
      </dgm:t>
    </dgm:pt>
    <dgm:pt modelId="{09102C0F-1991-4222-8EF4-28C45CAEED06}" type="sibTrans" cxnId="{E02B4D5B-580B-41DD-B2BD-B911481521CE}">
      <dgm:prSet/>
      <dgm:spPr/>
      <dgm:t>
        <a:bodyPr/>
        <a:lstStyle/>
        <a:p>
          <a:endParaRPr lang="es-ES"/>
        </a:p>
      </dgm:t>
    </dgm:pt>
    <dgm:pt modelId="{B7F45FEC-7C45-4939-81B5-D15442E64882}">
      <dgm:prSet phldrT="[Texto]" custT="1"/>
      <dgm:spPr/>
      <dgm:t>
        <a:bodyPr/>
        <a:lstStyle/>
        <a:p>
          <a:pPr algn="just"/>
          <a:r>
            <a:rPr lang="es-ES" sz="1800" b="0" dirty="0" smtClean="0">
              <a:solidFill>
                <a:schemeClr val="tx1">
                  <a:lumMod val="65000"/>
                  <a:lumOff val="35000"/>
                </a:schemeClr>
              </a:solidFill>
            </a:rPr>
            <a:t>Daño intencional y repetido infligido por parte de un menor o </a:t>
          </a:r>
          <a:r>
            <a:rPr lang="es-ES" sz="1800" b="1" dirty="0" smtClean="0">
              <a:solidFill>
                <a:srgbClr val="DD3137"/>
              </a:solidFill>
            </a:rPr>
            <a:t>grupo de menores hacía otro menor</a:t>
          </a:r>
          <a:r>
            <a:rPr lang="es-ES" sz="1800" b="0" dirty="0" smtClean="0">
              <a:solidFill>
                <a:schemeClr val="tx1">
                  <a:lumMod val="65000"/>
                  <a:lumOff val="35000"/>
                </a:schemeClr>
              </a:solidFill>
            </a:rPr>
            <a:t> mediante el uso de </a:t>
          </a:r>
          <a:r>
            <a:rPr lang="es-ES" sz="1800" b="1" dirty="0" smtClean="0">
              <a:solidFill>
                <a:schemeClr val="tx1">
                  <a:lumMod val="65000"/>
                  <a:lumOff val="35000"/>
                </a:schemeClr>
              </a:solidFill>
            </a:rPr>
            <a:t>medios digitales</a:t>
          </a:r>
          <a:r>
            <a:rPr lang="es-ES" sz="1800" b="0" dirty="0" smtClean="0">
              <a:solidFill>
                <a:schemeClr val="tx1">
                  <a:lumMod val="65000"/>
                  <a:lumOff val="35000"/>
                </a:schemeClr>
              </a:solidFill>
            </a:rPr>
            <a:t>. </a:t>
          </a:r>
          <a:endParaRPr lang="es-ES" sz="1800" b="0" dirty="0">
            <a:solidFill>
              <a:schemeClr val="tx1">
                <a:lumMod val="65000"/>
                <a:lumOff val="35000"/>
              </a:schemeClr>
            </a:solidFill>
          </a:endParaRPr>
        </a:p>
      </dgm:t>
    </dgm:pt>
    <dgm:pt modelId="{C6AC537E-1F56-454A-B9FD-32708F170B14}" type="parTrans" cxnId="{EA71E553-E229-43B6-A427-BA90E8054AC5}">
      <dgm:prSet/>
      <dgm:spPr/>
      <dgm:t>
        <a:bodyPr/>
        <a:lstStyle/>
        <a:p>
          <a:endParaRPr lang="es-ES"/>
        </a:p>
      </dgm:t>
    </dgm:pt>
    <dgm:pt modelId="{6F8D275E-C750-490E-9095-871ADA631A2A}" type="sibTrans" cxnId="{EA71E553-E229-43B6-A427-BA90E8054AC5}">
      <dgm:prSet/>
      <dgm:spPr/>
      <dgm:t>
        <a:bodyPr/>
        <a:lstStyle/>
        <a:p>
          <a:endParaRPr lang="es-ES"/>
        </a:p>
      </dgm:t>
    </dgm:pt>
    <dgm:pt modelId="{D0876914-543F-4635-8BB3-D9484504D912}" type="pres">
      <dgm:prSet presAssocID="{4EB94DF2-61EB-4B37-86EB-379743D6E867}" presName="rootnode" presStyleCnt="0">
        <dgm:presLayoutVars>
          <dgm:chMax/>
          <dgm:chPref/>
          <dgm:dir/>
          <dgm:animLvl val="lvl"/>
        </dgm:presLayoutVars>
      </dgm:prSet>
      <dgm:spPr/>
      <dgm:t>
        <a:bodyPr/>
        <a:lstStyle/>
        <a:p>
          <a:endParaRPr lang="es-ES"/>
        </a:p>
      </dgm:t>
    </dgm:pt>
    <dgm:pt modelId="{AFFAC4FC-92A2-44A6-ABA9-AA10AB15F99A}" type="pres">
      <dgm:prSet presAssocID="{8F825F30-1F33-4B2D-9194-655DDF7BBAEC}" presName="composite" presStyleCnt="0"/>
      <dgm:spPr/>
      <dgm:t>
        <a:bodyPr/>
        <a:lstStyle/>
        <a:p>
          <a:endParaRPr lang="es-ES"/>
        </a:p>
      </dgm:t>
    </dgm:pt>
    <dgm:pt modelId="{671E8B07-AB42-4CD4-B699-92A4DF1199D2}" type="pres">
      <dgm:prSet presAssocID="{8F825F30-1F33-4B2D-9194-655DDF7BBAEC}" presName="bentUpArrow1" presStyleLbl="alignImgPlace1" presStyleIdx="0" presStyleCnt="2" custLinFactNeighborX="-35599" custLinFactNeighborY="-12099"/>
      <dgm:spPr>
        <a:solidFill>
          <a:srgbClr val="C2CDE1"/>
        </a:solidFill>
      </dgm:spPr>
      <dgm:t>
        <a:bodyPr/>
        <a:lstStyle/>
        <a:p>
          <a:endParaRPr lang="es-ES"/>
        </a:p>
      </dgm:t>
    </dgm:pt>
    <dgm:pt modelId="{86A2939B-D6D5-4936-AFCE-8A2EEE7CCCA7}" type="pres">
      <dgm:prSet presAssocID="{8F825F30-1F33-4B2D-9194-655DDF7BBAEC}" presName="ParentText" presStyleLbl="node1" presStyleIdx="0" presStyleCnt="3" custScaleX="133395" custScaleY="119289" custLinFactNeighborX="-45040" custLinFactNeighborY="-23900">
        <dgm:presLayoutVars>
          <dgm:chMax val="1"/>
          <dgm:chPref val="1"/>
          <dgm:bulletEnabled val="1"/>
        </dgm:presLayoutVars>
      </dgm:prSet>
      <dgm:spPr/>
      <dgm:t>
        <a:bodyPr/>
        <a:lstStyle/>
        <a:p>
          <a:endParaRPr lang="es-ES"/>
        </a:p>
      </dgm:t>
    </dgm:pt>
    <dgm:pt modelId="{FBD0E144-AB6D-4A5D-86B2-92388DA9B251}" type="pres">
      <dgm:prSet presAssocID="{8F825F30-1F33-4B2D-9194-655DDF7BBAEC}" presName="ChildText" presStyleLbl="revTx" presStyleIdx="0" presStyleCnt="3" custScaleX="547029" custLinFactX="100000" custLinFactNeighborX="129856" custLinFactNeighborY="-31523">
        <dgm:presLayoutVars>
          <dgm:chMax val="0"/>
          <dgm:chPref val="0"/>
          <dgm:bulletEnabled val="1"/>
        </dgm:presLayoutVars>
      </dgm:prSet>
      <dgm:spPr/>
      <dgm:t>
        <a:bodyPr/>
        <a:lstStyle/>
        <a:p>
          <a:endParaRPr lang="es-ES"/>
        </a:p>
      </dgm:t>
    </dgm:pt>
    <dgm:pt modelId="{5BE2D47F-1194-42BD-A7DF-90089097B5AC}" type="pres">
      <dgm:prSet presAssocID="{108608B8-5455-431E-AAC2-5C783861AE93}" presName="sibTrans" presStyleCnt="0"/>
      <dgm:spPr/>
      <dgm:t>
        <a:bodyPr/>
        <a:lstStyle/>
        <a:p>
          <a:endParaRPr lang="es-ES"/>
        </a:p>
      </dgm:t>
    </dgm:pt>
    <dgm:pt modelId="{78EEB233-4A7F-4AB3-9E46-732E0EA9D2A8}" type="pres">
      <dgm:prSet presAssocID="{B628E9FB-01DC-4271-838F-712C84206B15}" presName="composite" presStyleCnt="0"/>
      <dgm:spPr/>
      <dgm:t>
        <a:bodyPr/>
        <a:lstStyle/>
        <a:p>
          <a:endParaRPr lang="es-ES"/>
        </a:p>
      </dgm:t>
    </dgm:pt>
    <dgm:pt modelId="{409247B5-8358-4627-B142-F27B65C3F1FC}" type="pres">
      <dgm:prSet presAssocID="{B628E9FB-01DC-4271-838F-712C84206B15}" presName="bentUpArrow1" presStyleLbl="alignImgPlace1" presStyleIdx="1" presStyleCnt="2" custLinFactX="-13508" custLinFactNeighborX="-100000" custLinFactNeighborY="20490"/>
      <dgm:spPr>
        <a:solidFill>
          <a:srgbClr val="F4E9E9"/>
        </a:solidFill>
      </dgm:spPr>
      <dgm:t>
        <a:bodyPr/>
        <a:lstStyle/>
        <a:p>
          <a:endParaRPr lang="es-ES"/>
        </a:p>
      </dgm:t>
    </dgm:pt>
    <dgm:pt modelId="{EAC30147-F477-4372-9FAF-F4A933B69013}" type="pres">
      <dgm:prSet presAssocID="{B628E9FB-01DC-4271-838F-712C84206B15}" presName="ParentText" presStyleLbl="node1" presStyleIdx="1" presStyleCnt="3" custScaleX="133395" custScaleY="119289" custLinFactNeighborX="-60763" custLinFactNeighborY="-13848">
        <dgm:presLayoutVars>
          <dgm:chMax val="1"/>
          <dgm:chPref val="1"/>
          <dgm:bulletEnabled val="1"/>
        </dgm:presLayoutVars>
      </dgm:prSet>
      <dgm:spPr/>
      <dgm:t>
        <a:bodyPr/>
        <a:lstStyle/>
        <a:p>
          <a:endParaRPr lang="es-ES"/>
        </a:p>
      </dgm:t>
    </dgm:pt>
    <dgm:pt modelId="{B58DF3CA-019C-4D04-A7F0-EA0839F2BF74}" type="pres">
      <dgm:prSet presAssocID="{B628E9FB-01DC-4271-838F-712C84206B15}" presName="ChildText" presStyleLbl="revTx" presStyleIdx="1" presStyleCnt="3" custScaleX="408354" custLinFactX="36705" custLinFactNeighborX="100000" custLinFactNeighborY="-28933">
        <dgm:presLayoutVars>
          <dgm:chMax val="0"/>
          <dgm:chPref val="0"/>
          <dgm:bulletEnabled val="1"/>
        </dgm:presLayoutVars>
      </dgm:prSet>
      <dgm:spPr/>
      <dgm:t>
        <a:bodyPr/>
        <a:lstStyle/>
        <a:p>
          <a:endParaRPr lang="es-ES"/>
        </a:p>
      </dgm:t>
    </dgm:pt>
    <dgm:pt modelId="{A214D687-3F8C-43D0-A7AE-49BC9B35EC36}" type="pres">
      <dgm:prSet presAssocID="{106C1029-BD52-415D-BACE-A3B3553BDC4F}" presName="sibTrans" presStyleCnt="0"/>
      <dgm:spPr/>
      <dgm:t>
        <a:bodyPr/>
        <a:lstStyle/>
        <a:p>
          <a:endParaRPr lang="es-ES"/>
        </a:p>
      </dgm:t>
    </dgm:pt>
    <dgm:pt modelId="{D66BCCEF-39AE-4E3D-A75D-467256CFD500}" type="pres">
      <dgm:prSet presAssocID="{58D5BB45-B788-4F1B-AD70-BB864AA76A28}" presName="composite" presStyleCnt="0"/>
      <dgm:spPr/>
      <dgm:t>
        <a:bodyPr/>
        <a:lstStyle/>
        <a:p>
          <a:endParaRPr lang="es-ES"/>
        </a:p>
      </dgm:t>
    </dgm:pt>
    <dgm:pt modelId="{629A05E3-05D7-4649-9B98-8E8951663E81}" type="pres">
      <dgm:prSet presAssocID="{58D5BB45-B788-4F1B-AD70-BB864AA76A28}" presName="ParentText" presStyleLbl="node1" presStyleIdx="2" presStyleCnt="3" custScaleX="133395" custScaleY="119289" custLinFactX="-73453" custLinFactNeighborX="-100000" custLinFactNeighborY="-1030">
        <dgm:presLayoutVars>
          <dgm:chMax val="1"/>
          <dgm:chPref val="1"/>
          <dgm:bulletEnabled val="1"/>
        </dgm:presLayoutVars>
      </dgm:prSet>
      <dgm:spPr/>
      <dgm:t>
        <a:bodyPr/>
        <a:lstStyle/>
        <a:p>
          <a:endParaRPr lang="es-ES"/>
        </a:p>
      </dgm:t>
    </dgm:pt>
    <dgm:pt modelId="{441D8E31-BB01-4173-BCA0-4B4671C1F8DB}" type="pres">
      <dgm:prSet presAssocID="{58D5BB45-B788-4F1B-AD70-BB864AA76A28}" presName="FinalChildText" presStyleLbl="revTx" presStyleIdx="2" presStyleCnt="3" custScaleX="442832" custScaleY="162403" custLinFactNeighborX="-35019" custLinFactNeighborY="7236">
        <dgm:presLayoutVars>
          <dgm:chMax val="0"/>
          <dgm:chPref val="0"/>
          <dgm:bulletEnabled val="1"/>
        </dgm:presLayoutVars>
      </dgm:prSet>
      <dgm:spPr/>
      <dgm:t>
        <a:bodyPr/>
        <a:lstStyle/>
        <a:p>
          <a:endParaRPr lang="es-ES"/>
        </a:p>
      </dgm:t>
    </dgm:pt>
  </dgm:ptLst>
  <dgm:cxnLst>
    <dgm:cxn modelId="{6D0C2EA9-A307-4BE9-88D5-9FF0C066EDF0}" type="presOf" srcId="{46894C2D-3DBF-4FFA-9F7C-C7D5E4DA987E}" destId="{FBD0E144-AB6D-4A5D-86B2-92388DA9B251}" srcOrd="0" destOrd="0" presId="urn:microsoft.com/office/officeart/2005/8/layout/StepDownProcess"/>
    <dgm:cxn modelId="{7CF11607-298B-4A11-A94D-CDF4606BE392}" srcId="{4EB94DF2-61EB-4B37-86EB-379743D6E867}" destId="{8F825F30-1F33-4B2D-9194-655DDF7BBAEC}" srcOrd="0" destOrd="0" parTransId="{74689D9A-4807-4211-B6D9-7A222D965DD5}" sibTransId="{108608B8-5455-431E-AAC2-5C783861AE93}"/>
    <dgm:cxn modelId="{62BF568B-F9A5-4804-9804-69D05C63CEF3}" type="presOf" srcId="{4EB94DF2-61EB-4B37-86EB-379743D6E867}" destId="{D0876914-543F-4635-8BB3-D9484504D912}" srcOrd="0" destOrd="0" presId="urn:microsoft.com/office/officeart/2005/8/layout/StepDownProcess"/>
    <dgm:cxn modelId="{25F15254-634A-4B3F-87A2-963E14BD6008}" srcId="{4EB94DF2-61EB-4B37-86EB-379743D6E867}" destId="{B628E9FB-01DC-4271-838F-712C84206B15}" srcOrd="1" destOrd="0" parTransId="{381A00D1-2C79-4F7C-83B4-DC07A07494DC}" sibTransId="{106C1029-BD52-415D-BACE-A3B3553BDC4F}"/>
    <dgm:cxn modelId="{57C91891-169C-4175-BC58-487474066A46}" type="presOf" srcId="{8F825F30-1F33-4B2D-9194-655DDF7BBAEC}" destId="{86A2939B-D6D5-4936-AFCE-8A2EEE7CCCA7}" srcOrd="0" destOrd="0" presId="urn:microsoft.com/office/officeart/2005/8/layout/StepDownProcess"/>
    <dgm:cxn modelId="{647D6558-6B11-4E8B-8F5B-4FE0ADB92446}" type="presOf" srcId="{7CF7F764-E86A-4365-B5D2-2D1883FCF39F}" destId="{B58DF3CA-019C-4D04-A7F0-EA0839F2BF74}" srcOrd="0" destOrd="0" presId="urn:microsoft.com/office/officeart/2005/8/layout/StepDownProcess"/>
    <dgm:cxn modelId="{EA71E553-E229-43B6-A427-BA90E8054AC5}" srcId="{58D5BB45-B788-4F1B-AD70-BB864AA76A28}" destId="{B7F45FEC-7C45-4939-81B5-D15442E64882}" srcOrd="0" destOrd="0" parTransId="{C6AC537E-1F56-454A-B9FD-32708F170B14}" sibTransId="{6F8D275E-C750-490E-9095-871ADA631A2A}"/>
    <dgm:cxn modelId="{64319B13-E8C9-4CC6-8916-DF7E9F3768CC}" type="presOf" srcId="{B628E9FB-01DC-4271-838F-712C84206B15}" destId="{EAC30147-F477-4372-9FAF-F4A933B69013}" srcOrd="0" destOrd="0" presId="urn:microsoft.com/office/officeart/2005/8/layout/StepDownProcess"/>
    <dgm:cxn modelId="{9CB6B4F9-6D44-4C43-A83A-E9C52AC5CA04}" srcId="{8F825F30-1F33-4B2D-9194-655DDF7BBAEC}" destId="{46894C2D-3DBF-4FFA-9F7C-C7D5E4DA987E}" srcOrd="0" destOrd="0" parTransId="{C11036B2-EC99-44CA-A430-68256F3986F3}" sibTransId="{6A0A95E6-A4C7-4E1C-A1E9-3F5EBAA65A6A}"/>
    <dgm:cxn modelId="{B3EE312F-7B3F-4A44-857C-B72FD9FC2008}" type="presOf" srcId="{B7F45FEC-7C45-4939-81B5-D15442E64882}" destId="{441D8E31-BB01-4173-BCA0-4B4671C1F8DB}" srcOrd="0" destOrd="0" presId="urn:microsoft.com/office/officeart/2005/8/layout/StepDownProcess"/>
    <dgm:cxn modelId="{197ED044-E3AF-432E-9F8C-3ED6D4D81388}" srcId="{B628E9FB-01DC-4271-838F-712C84206B15}" destId="{7CF7F764-E86A-4365-B5D2-2D1883FCF39F}" srcOrd="0" destOrd="0" parTransId="{7745693C-191F-47D8-9117-BE1FE8F64357}" sibTransId="{5DADCA2C-E826-4259-A1BF-0E62B5E294F3}"/>
    <dgm:cxn modelId="{E02B4D5B-580B-41DD-B2BD-B911481521CE}" srcId="{4EB94DF2-61EB-4B37-86EB-379743D6E867}" destId="{58D5BB45-B788-4F1B-AD70-BB864AA76A28}" srcOrd="2" destOrd="0" parTransId="{0CEBFC61-C551-489B-AC8A-2BCB30AEA80D}" sibTransId="{09102C0F-1991-4222-8EF4-28C45CAEED06}"/>
    <dgm:cxn modelId="{8DEAFEDF-099D-43B5-98FD-7F42CECAD7D5}" type="presOf" srcId="{58D5BB45-B788-4F1B-AD70-BB864AA76A28}" destId="{629A05E3-05D7-4649-9B98-8E8951663E81}" srcOrd="0" destOrd="0" presId="urn:microsoft.com/office/officeart/2005/8/layout/StepDownProcess"/>
    <dgm:cxn modelId="{373AE15E-C3C2-420E-AA12-BA80DC682B81}" type="presParOf" srcId="{D0876914-543F-4635-8BB3-D9484504D912}" destId="{AFFAC4FC-92A2-44A6-ABA9-AA10AB15F99A}" srcOrd="0" destOrd="0" presId="urn:microsoft.com/office/officeart/2005/8/layout/StepDownProcess"/>
    <dgm:cxn modelId="{30BB8392-1940-4F8B-9285-4E94818E1592}" type="presParOf" srcId="{AFFAC4FC-92A2-44A6-ABA9-AA10AB15F99A}" destId="{671E8B07-AB42-4CD4-B699-92A4DF1199D2}" srcOrd="0" destOrd="0" presId="urn:microsoft.com/office/officeart/2005/8/layout/StepDownProcess"/>
    <dgm:cxn modelId="{6BBAF9DD-25EF-486A-AC12-D2A3D8BFCB83}" type="presParOf" srcId="{AFFAC4FC-92A2-44A6-ABA9-AA10AB15F99A}" destId="{86A2939B-D6D5-4936-AFCE-8A2EEE7CCCA7}" srcOrd="1" destOrd="0" presId="urn:microsoft.com/office/officeart/2005/8/layout/StepDownProcess"/>
    <dgm:cxn modelId="{4538DD85-596C-4649-9676-49D0C1809F3C}" type="presParOf" srcId="{AFFAC4FC-92A2-44A6-ABA9-AA10AB15F99A}" destId="{FBD0E144-AB6D-4A5D-86B2-92388DA9B251}" srcOrd="2" destOrd="0" presId="urn:microsoft.com/office/officeart/2005/8/layout/StepDownProcess"/>
    <dgm:cxn modelId="{C690D9B1-4DB3-4BF7-A9F7-EB0BA02B234C}" type="presParOf" srcId="{D0876914-543F-4635-8BB3-D9484504D912}" destId="{5BE2D47F-1194-42BD-A7DF-90089097B5AC}" srcOrd="1" destOrd="0" presId="urn:microsoft.com/office/officeart/2005/8/layout/StepDownProcess"/>
    <dgm:cxn modelId="{BD68530F-EC81-41FD-86E7-55ACAC8D4B65}" type="presParOf" srcId="{D0876914-543F-4635-8BB3-D9484504D912}" destId="{78EEB233-4A7F-4AB3-9E46-732E0EA9D2A8}" srcOrd="2" destOrd="0" presId="urn:microsoft.com/office/officeart/2005/8/layout/StepDownProcess"/>
    <dgm:cxn modelId="{8E3A434C-007A-4BEC-B28B-5A9C0A80A2B7}" type="presParOf" srcId="{78EEB233-4A7F-4AB3-9E46-732E0EA9D2A8}" destId="{409247B5-8358-4627-B142-F27B65C3F1FC}" srcOrd="0" destOrd="0" presId="urn:microsoft.com/office/officeart/2005/8/layout/StepDownProcess"/>
    <dgm:cxn modelId="{F8DE12D4-1630-4BDD-A471-20DAE35A9CBD}" type="presParOf" srcId="{78EEB233-4A7F-4AB3-9E46-732E0EA9D2A8}" destId="{EAC30147-F477-4372-9FAF-F4A933B69013}" srcOrd="1" destOrd="0" presId="urn:microsoft.com/office/officeart/2005/8/layout/StepDownProcess"/>
    <dgm:cxn modelId="{B81C2B60-6A27-44A0-9946-A2191962BAF9}" type="presParOf" srcId="{78EEB233-4A7F-4AB3-9E46-732E0EA9D2A8}" destId="{B58DF3CA-019C-4D04-A7F0-EA0839F2BF74}" srcOrd="2" destOrd="0" presId="urn:microsoft.com/office/officeart/2005/8/layout/StepDownProcess"/>
    <dgm:cxn modelId="{EB38A2CA-11F5-4A36-9EA8-54D8E3551401}" type="presParOf" srcId="{D0876914-543F-4635-8BB3-D9484504D912}" destId="{A214D687-3F8C-43D0-A7AE-49BC9B35EC36}" srcOrd="3" destOrd="0" presId="urn:microsoft.com/office/officeart/2005/8/layout/StepDownProcess"/>
    <dgm:cxn modelId="{A11F0BA7-2668-4758-9164-35E1D25D1C11}" type="presParOf" srcId="{D0876914-543F-4635-8BB3-D9484504D912}" destId="{D66BCCEF-39AE-4E3D-A75D-467256CFD500}" srcOrd="4" destOrd="0" presId="urn:microsoft.com/office/officeart/2005/8/layout/StepDownProcess"/>
    <dgm:cxn modelId="{8F23AD58-2252-495E-8B7E-B8D0BAA4811B}" type="presParOf" srcId="{D66BCCEF-39AE-4E3D-A75D-467256CFD500}" destId="{629A05E3-05D7-4649-9B98-8E8951663E81}" srcOrd="0" destOrd="0" presId="urn:microsoft.com/office/officeart/2005/8/layout/StepDownProcess"/>
    <dgm:cxn modelId="{C0DD7F5A-1DF3-4A61-9BE9-32A84466E33F}" type="presParOf" srcId="{D66BCCEF-39AE-4E3D-A75D-467256CFD500}" destId="{441D8E31-BB01-4173-BCA0-4B4671C1F8DB}" srcOrd="1" destOrd="0" presId="urn:microsoft.com/office/officeart/2005/8/layout/StepDownProcess"/>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38D79F1-7D1F-4483-A5E7-4E11B31A232A}" type="doc">
      <dgm:prSet loTypeId="urn:microsoft.com/office/officeart/2005/8/layout/default#2" loCatId="list" qsTypeId="urn:microsoft.com/office/officeart/2005/8/quickstyle/simple2" qsCatId="simple" csTypeId="urn:microsoft.com/office/officeart/2005/8/colors/accent1_1" csCatId="accent1" phldr="1"/>
      <dgm:spPr/>
      <dgm:t>
        <a:bodyPr/>
        <a:lstStyle/>
        <a:p>
          <a:endParaRPr lang="es-ES"/>
        </a:p>
      </dgm:t>
    </dgm:pt>
    <dgm:pt modelId="{8A933D9F-A6A7-4137-A9C8-6E8B0A63F7F8}">
      <dgm:prSet phldrT="[Texto]" custT="1"/>
      <dgm:spPr/>
      <dgm:t>
        <a:bodyPr/>
        <a:lstStyle/>
        <a:p>
          <a:pPr rtl="0"/>
          <a:r>
            <a:rPr lang="es-ES" sz="1800" dirty="0" smtClean="0">
              <a:solidFill>
                <a:schemeClr val="tx1">
                  <a:lumMod val="65000"/>
                  <a:lumOff val="35000"/>
                </a:schemeClr>
              </a:solidFill>
            </a:rPr>
            <a:t>Sistema operativo, antivirus y programas siempre actualizados.</a:t>
          </a:r>
          <a:endParaRPr lang="es-ES" sz="1800" dirty="0">
            <a:solidFill>
              <a:schemeClr val="tx1">
                <a:lumMod val="65000"/>
                <a:lumOff val="35000"/>
              </a:schemeClr>
            </a:solidFill>
          </a:endParaRPr>
        </a:p>
      </dgm:t>
    </dgm:pt>
    <dgm:pt modelId="{42F441AE-496A-4507-84B3-49C589518B62}" type="parTrans" cxnId="{0113FB30-A939-4F2E-B000-BDAFF76BF975}">
      <dgm:prSet/>
      <dgm:spPr/>
      <dgm:t>
        <a:bodyPr/>
        <a:lstStyle/>
        <a:p>
          <a:endParaRPr lang="es-ES">
            <a:solidFill>
              <a:schemeClr val="tx1">
                <a:lumMod val="65000"/>
                <a:lumOff val="35000"/>
              </a:schemeClr>
            </a:solidFill>
          </a:endParaRPr>
        </a:p>
      </dgm:t>
    </dgm:pt>
    <dgm:pt modelId="{349FD400-BACA-4D82-A4A6-9BEE33084BEE}" type="sibTrans" cxnId="{0113FB30-A939-4F2E-B000-BDAFF76BF975}">
      <dgm:prSet/>
      <dgm:spPr/>
      <dgm:t>
        <a:bodyPr/>
        <a:lstStyle/>
        <a:p>
          <a:endParaRPr lang="es-ES">
            <a:solidFill>
              <a:schemeClr val="tx1">
                <a:lumMod val="65000"/>
                <a:lumOff val="35000"/>
              </a:schemeClr>
            </a:solidFill>
          </a:endParaRPr>
        </a:p>
      </dgm:t>
    </dgm:pt>
    <dgm:pt modelId="{3436EBA6-AAE2-411B-B772-4A0B6ED59E35}">
      <dgm:prSet phldrT="[Texto]" custT="1"/>
      <dgm:spPr/>
      <dgm:t>
        <a:bodyPr/>
        <a:lstStyle/>
        <a:p>
          <a:r>
            <a:rPr lang="es-ES" sz="1800" dirty="0" smtClean="0">
              <a:solidFill>
                <a:schemeClr val="tx1">
                  <a:lumMod val="65000"/>
                  <a:lumOff val="35000"/>
                </a:schemeClr>
              </a:solidFill>
              <a:hlinkClick xmlns:r="http://schemas.openxmlformats.org/officeDocument/2006/relationships" r:id="rId1" action="ppaction://hlinkfile"/>
            </a:rPr>
            <a:t>Gestiona bien tus contraseñas. ¡No las compartas con nadie!</a:t>
          </a:r>
          <a:endParaRPr lang="es-ES" sz="1800" dirty="0">
            <a:solidFill>
              <a:schemeClr val="tx1">
                <a:lumMod val="65000"/>
                <a:lumOff val="35000"/>
              </a:schemeClr>
            </a:solidFill>
          </a:endParaRPr>
        </a:p>
      </dgm:t>
    </dgm:pt>
    <dgm:pt modelId="{4C55671F-FCC6-40E6-BFE9-4A989C83D163}" type="parTrans" cxnId="{2338ADC3-E89D-41C0-9BDB-B959971D938E}">
      <dgm:prSet/>
      <dgm:spPr/>
      <dgm:t>
        <a:bodyPr/>
        <a:lstStyle/>
        <a:p>
          <a:endParaRPr lang="es-ES">
            <a:solidFill>
              <a:schemeClr val="tx1">
                <a:lumMod val="65000"/>
                <a:lumOff val="35000"/>
              </a:schemeClr>
            </a:solidFill>
          </a:endParaRPr>
        </a:p>
      </dgm:t>
    </dgm:pt>
    <dgm:pt modelId="{109680FE-364F-4C4B-80B9-B70B6FEFD0DB}" type="sibTrans" cxnId="{2338ADC3-E89D-41C0-9BDB-B959971D938E}">
      <dgm:prSet/>
      <dgm:spPr/>
      <dgm:t>
        <a:bodyPr/>
        <a:lstStyle/>
        <a:p>
          <a:endParaRPr lang="es-ES">
            <a:solidFill>
              <a:schemeClr val="tx1">
                <a:lumMod val="65000"/>
                <a:lumOff val="35000"/>
              </a:schemeClr>
            </a:solidFill>
          </a:endParaRPr>
        </a:p>
      </dgm:t>
    </dgm:pt>
    <dgm:pt modelId="{62EC2EB8-AFCA-46F6-BADE-DC018F019C22}">
      <dgm:prSet phldrT="[Texto]"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sz="1800" dirty="0" smtClean="0">
              <a:solidFill>
                <a:schemeClr val="tx1">
                  <a:lumMod val="65000"/>
                  <a:lumOff val="35000"/>
                </a:schemeClr>
              </a:solidFill>
            </a:rPr>
            <a:t>Utiliza patrones de seguridad en smartphones y tabletas</a:t>
          </a:r>
          <a:endParaRPr lang="es-ES" sz="1800" dirty="0">
            <a:solidFill>
              <a:schemeClr val="tx1">
                <a:lumMod val="65000"/>
                <a:lumOff val="35000"/>
              </a:schemeClr>
            </a:solidFill>
          </a:endParaRPr>
        </a:p>
      </dgm:t>
    </dgm:pt>
    <dgm:pt modelId="{4107276D-DC38-48A1-813C-461402FF456C}" type="parTrans" cxnId="{672A818C-70D7-43FE-BAD9-5E95C20FE8EC}">
      <dgm:prSet/>
      <dgm:spPr/>
      <dgm:t>
        <a:bodyPr/>
        <a:lstStyle/>
        <a:p>
          <a:endParaRPr lang="es-ES">
            <a:solidFill>
              <a:schemeClr val="tx1">
                <a:lumMod val="65000"/>
                <a:lumOff val="35000"/>
              </a:schemeClr>
            </a:solidFill>
          </a:endParaRPr>
        </a:p>
      </dgm:t>
    </dgm:pt>
    <dgm:pt modelId="{E6C57B47-94A9-4F51-A879-5491A2D429E4}" type="sibTrans" cxnId="{672A818C-70D7-43FE-BAD9-5E95C20FE8EC}">
      <dgm:prSet/>
      <dgm:spPr/>
      <dgm:t>
        <a:bodyPr/>
        <a:lstStyle/>
        <a:p>
          <a:endParaRPr lang="es-ES">
            <a:solidFill>
              <a:schemeClr val="tx1">
                <a:lumMod val="65000"/>
                <a:lumOff val="35000"/>
              </a:schemeClr>
            </a:solidFill>
          </a:endParaRPr>
        </a:p>
      </dgm:t>
    </dgm:pt>
    <dgm:pt modelId="{ABA4B845-AC54-4B82-8836-AC0E74F44A9E}">
      <dgm:prSet phldrT="[Texto]" custT="1"/>
      <dgm:spPr/>
      <dgm:t>
        <a:bodyPr/>
        <a:lstStyle/>
        <a:p>
          <a:r>
            <a:rPr lang="es-ES" sz="1800" dirty="0" smtClean="0">
              <a:solidFill>
                <a:schemeClr val="tx1">
                  <a:lumMod val="65000"/>
                  <a:lumOff val="35000"/>
                </a:schemeClr>
              </a:solidFill>
            </a:rPr>
            <a:t>Ten precaución al usar dispositivos y </a:t>
          </a:r>
          <a:r>
            <a:rPr lang="es-ES" sz="1800" dirty="0" err="1" smtClean="0">
              <a:solidFill>
                <a:schemeClr val="tx1">
                  <a:lumMod val="65000"/>
                  <a:lumOff val="35000"/>
                </a:schemeClr>
              </a:solidFill>
            </a:rPr>
            <a:t>wifi</a:t>
          </a:r>
          <a:r>
            <a:rPr lang="es-ES" sz="1800" dirty="0" smtClean="0">
              <a:solidFill>
                <a:schemeClr val="tx1">
                  <a:lumMod val="65000"/>
                  <a:lumOff val="35000"/>
                </a:schemeClr>
              </a:solidFill>
            </a:rPr>
            <a:t> públicos.</a:t>
          </a:r>
          <a:endParaRPr lang="es-ES" sz="1800" dirty="0">
            <a:solidFill>
              <a:schemeClr val="tx1">
                <a:lumMod val="65000"/>
                <a:lumOff val="35000"/>
              </a:schemeClr>
            </a:solidFill>
          </a:endParaRPr>
        </a:p>
      </dgm:t>
    </dgm:pt>
    <dgm:pt modelId="{CB73E983-C348-41BA-81A1-3A13304B0F25}" type="parTrans" cxnId="{AC3C9C13-2D09-42C0-830A-2A0F0A88ABF3}">
      <dgm:prSet/>
      <dgm:spPr/>
      <dgm:t>
        <a:bodyPr/>
        <a:lstStyle/>
        <a:p>
          <a:endParaRPr lang="es-ES">
            <a:solidFill>
              <a:schemeClr val="tx1">
                <a:lumMod val="65000"/>
                <a:lumOff val="35000"/>
              </a:schemeClr>
            </a:solidFill>
          </a:endParaRPr>
        </a:p>
      </dgm:t>
    </dgm:pt>
    <dgm:pt modelId="{F8C6781B-1A95-49FF-AACC-42B46AF12714}" type="sibTrans" cxnId="{AC3C9C13-2D09-42C0-830A-2A0F0A88ABF3}">
      <dgm:prSet/>
      <dgm:spPr/>
      <dgm:t>
        <a:bodyPr/>
        <a:lstStyle/>
        <a:p>
          <a:endParaRPr lang="es-ES">
            <a:solidFill>
              <a:schemeClr val="tx1">
                <a:lumMod val="65000"/>
                <a:lumOff val="35000"/>
              </a:schemeClr>
            </a:solidFill>
          </a:endParaRPr>
        </a:p>
      </dgm:t>
    </dgm:pt>
    <dgm:pt modelId="{5DE9A306-D911-4E53-8A3A-584A70461591}">
      <dgm:prSet custT="1"/>
      <dgm:spPr/>
      <dgm:t>
        <a:bodyPr/>
        <a:lstStyle/>
        <a:p>
          <a:r>
            <a:rPr lang="es-ES" sz="1800" dirty="0" smtClean="0">
              <a:solidFill>
                <a:schemeClr val="tx1">
                  <a:lumMod val="65000"/>
                  <a:lumOff val="35000"/>
                </a:schemeClr>
              </a:solidFill>
            </a:rPr>
            <a:t>Evita navegar por webs sospechosas y analiza los enlaces cortos.</a:t>
          </a:r>
          <a:endParaRPr lang="es-ES" sz="1800" dirty="0">
            <a:solidFill>
              <a:schemeClr val="tx1">
                <a:lumMod val="65000"/>
                <a:lumOff val="35000"/>
              </a:schemeClr>
            </a:solidFill>
          </a:endParaRPr>
        </a:p>
      </dgm:t>
    </dgm:pt>
    <dgm:pt modelId="{94C502B2-0DD2-4575-A419-FB2D0EA040E9}" type="parTrans" cxnId="{18945CFE-3497-46CD-AB51-9D819DD22D2B}">
      <dgm:prSet/>
      <dgm:spPr/>
      <dgm:t>
        <a:bodyPr/>
        <a:lstStyle/>
        <a:p>
          <a:endParaRPr lang="es-ES">
            <a:solidFill>
              <a:schemeClr val="tx1">
                <a:lumMod val="65000"/>
                <a:lumOff val="35000"/>
              </a:schemeClr>
            </a:solidFill>
          </a:endParaRPr>
        </a:p>
      </dgm:t>
    </dgm:pt>
    <dgm:pt modelId="{60BA945A-0B1C-4670-8EB6-6E24B0479A36}" type="sibTrans" cxnId="{18945CFE-3497-46CD-AB51-9D819DD22D2B}">
      <dgm:prSet/>
      <dgm:spPr/>
      <dgm:t>
        <a:bodyPr/>
        <a:lstStyle/>
        <a:p>
          <a:endParaRPr lang="es-ES">
            <a:solidFill>
              <a:schemeClr val="tx1">
                <a:lumMod val="65000"/>
                <a:lumOff val="35000"/>
              </a:schemeClr>
            </a:solidFill>
          </a:endParaRPr>
        </a:p>
      </dgm:t>
    </dgm:pt>
    <dgm:pt modelId="{D47146F3-8B30-4156-9703-3AC404E5E853}">
      <dgm:prSet custT="1"/>
      <dgm:spPr/>
      <dgm:t>
        <a:bodyPr/>
        <a:lstStyle/>
        <a:p>
          <a:r>
            <a:rPr lang="es-ES" sz="1800" dirty="0" smtClean="0">
              <a:solidFill>
                <a:schemeClr val="tx1">
                  <a:lumMod val="65000"/>
                  <a:lumOff val="35000"/>
                </a:schemeClr>
              </a:solidFill>
            </a:rPr>
            <a:t>Descargas siempre desde sitios oficiales.</a:t>
          </a:r>
          <a:endParaRPr lang="es-ES" sz="1800" dirty="0">
            <a:solidFill>
              <a:schemeClr val="tx1">
                <a:lumMod val="65000"/>
                <a:lumOff val="35000"/>
              </a:schemeClr>
            </a:solidFill>
          </a:endParaRPr>
        </a:p>
      </dgm:t>
    </dgm:pt>
    <dgm:pt modelId="{31AAE64B-1D7C-4446-829D-634ED33BAF0F}" type="parTrans" cxnId="{9EC31924-EBFE-4F9B-888B-799957593702}">
      <dgm:prSet/>
      <dgm:spPr/>
      <dgm:t>
        <a:bodyPr/>
        <a:lstStyle/>
        <a:p>
          <a:endParaRPr lang="es-ES">
            <a:solidFill>
              <a:schemeClr val="tx1">
                <a:lumMod val="65000"/>
                <a:lumOff val="35000"/>
              </a:schemeClr>
            </a:solidFill>
          </a:endParaRPr>
        </a:p>
      </dgm:t>
    </dgm:pt>
    <dgm:pt modelId="{5AE10C04-722F-4272-9C42-19B1241CCF9C}" type="sibTrans" cxnId="{9EC31924-EBFE-4F9B-888B-799957593702}">
      <dgm:prSet/>
      <dgm:spPr/>
      <dgm:t>
        <a:bodyPr/>
        <a:lstStyle/>
        <a:p>
          <a:endParaRPr lang="es-ES">
            <a:solidFill>
              <a:schemeClr val="tx1">
                <a:lumMod val="65000"/>
                <a:lumOff val="35000"/>
              </a:schemeClr>
            </a:solidFill>
          </a:endParaRPr>
        </a:p>
      </dgm:t>
    </dgm:pt>
    <dgm:pt modelId="{440508BD-1602-43CE-9951-1535D41FBBD7}">
      <dgm:prSet custT="1"/>
      <dgm:spPr/>
      <dgm:t>
        <a:bodyPr/>
        <a:lstStyle/>
        <a:p>
          <a:r>
            <a:rPr lang="es-ES" sz="1800" dirty="0" smtClean="0">
              <a:solidFill>
                <a:schemeClr val="tx1">
                  <a:lumMod val="65000"/>
                  <a:lumOff val="35000"/>
                </a:schemeClr>
              </a:solidFill>
            </a:rPr>
            <a:t>Revisa los permisos que solicitan las apps para instalarse</a:t>
          </a:r>
          <a:endParaRPr lang="es-ES" sz="1800" dirty="0">
            <a:solidFill>
              <a:schemeClr val="tx1">
                <a:lumMod val="65000"/>
                <a:lumOff val="35000"/>
              </a:schemeClr>
            </a:solidFill>
          </a:endParaRPr>
        </a:p>
      </dgm:t>
    </dgm:pt>
    <dgm:pt modelId="{3889942B-164F-4CFA-A301-ED1A6012D141}" type="parTrans" cxnId="{9994545D-20CD-4EAA-A338-DC8E209BC7E3}">
      <dgm:prSet/>
      <dgm:spPr/>
      <dgm:t>
        <a:bodyPr/>
        <a:lstStyle/>
        <a:p>
          <a:endParaRPr lang="es-ES">
            <a:solidFill>
              <a:schemeClr val="tx1">
                <a:lumMod val="65000"/>
                <a:lumOff val="35000"/>
              </a:schemeClr>
            </a:solidFill>
          </a:endParaRPr>
        </a:p>
      </dgm:t>
    </dgm:pt>
    <dgm:pt modelId="{5B6A8192-423D-44C9-A583-CBC519E32253}" type="sibTrans" cxnId="{9994545D-20CD-4EAA-A338-DC8E209BC7E3}">
      <dgm:prSet/>
      <dgm:spPr/>
      <dgm:t>
        <a:bodyPr/>
        <a:lstStyle/>
        <a:p>
          <a:endParaRPr lang="es-ES">
            <a:solidFill>
              <a:schemeClr val="tx1">
                <a:lumMod val="65000"/>
                <a:lumOff val="35000"/>
              </a:schemeClr>
            </a:solidFill>
          </a:endParaRPr>
        </a:p>
      </dgm:t>
    </dgm:pt>
    <dgm:pt modelId="{F675AF70-6962-41E5-876D-DF63464C4099}" type="pres">
      <dgm:prSet presAssocID="{F38D79F1-7D1F-4483-A5E7-4E11B31A232A}" presName="diagram" presStyleCnt="0">
        <dgm:presLayoutVars>
          <dgm:dir/>
          <dgm:resizeHandles val="exact"/>
        </dgm:presLayoutVars>
      </dgm:prSet>
      <dgm:spPr/>
      <dgm:t>
        <a:bodyPr/>
        <a:lstStyle/>
        <a:p>
          <a:endParaRPr lang="es-ES"/>
        </a:p>
      </dgm:t>
    </dgm:pt>
    <dgm:pt modelId="{06FBAF17-4E32-4890-9288-63AEADBE10D6}" type="pres">
      <dgm:prSet presAssocID="{8A933D9F-A6A7-4137-A9C8-6E8B0A63F7F8}" presName="node" presStyleLbl="node1" presStyleIdx="0" presStyleCnt="7" custScaleX="108838" custScaleY="87529" custLinFactNeighborX="-7064" custLinFactNeighborY="21681">
        <dgm:presLayoutVars>
          <dgm:bulletEnabled val="1"/>
        </dgm:presLayoutVars>
      </dgm:prSet>
      <dgm:spPr/>
      <dgm:t>
        <a:bodyPr/>
        <a:lstStyle/>
        <a:p>
          <a:endParaRPr lang="es-ES"/>
        </a:p>
      </dgm:t>
    </dgm:pt>
    <dgm:pt modelId="{6500D4C1-4BBA-4844-A8B6-811157BDBADC}" type="pres">
      <dgm:prSet presAssocID="{349FD400-BACA-4D82-A4A6-9BEE33084BEE}" presName="sibTrans" presStyleCnt="0"/>
      <dgm:spPr/>
    </dgm:pt>
    <dgm:pt modelId="{D850D659-C496-4AFC-9DAD-3C59D0175E40}" type="pres">
      <dgm:prSet presAssocID="{3436EBA6-AAE2-411B-B772-4A0B6ED59E35}" presName="node" presStyleLbl="node1" presStyleIdx="1" presStyleCnt="7" custScaleX="108897" custScaleY="87529" custLinFactNeighborX="-12079" custLinFactNeighborY="20905">
        <dgm:presLayoutVars>
          <dgm:bulletEnabled val="1"/>
        </dgm:presLayoutVars>
      </dgm:prSet>
      <dgm:spPr/>
      <dgm:t>
        <a:bodyPr/>
        <a:lstStyle/>
        <a:p>
          <a:endParaRPr lang="es-ES"/>
        </a:p>
      </dgm:t>
    </dgm:pt>
    <dgm:pt modelId="{56284F0D-7A5A-437A-BFC5-7A7CDFD6EC18}" type="pres">
      <dgm:prSet presAssocID="{109680FE-364F-4C4B-80B9-B70B6FEFD0DB}" presName="sibTrans" presStyleCnt="0"/>
      <dgm:spPr/>
    </dgm:pt>
    <dgm:pt modelId="{8A517931-5072-4FF3-ABD4-DDD184434322}" type="pres">
      <dgm:prSet presAssocID="{62EC2EB8-AFCA-46F6-BADE-DC018F019C22}" presName="node" presStyleLbl="node1" presStyleIdx="2" presStyleCnt="7" custScaleX="99424" custScaleY="88616" custLinFactX="-32106" custLinFactY="21401" custLinFactNeighborX="-100000" custLinFactNeighborY="100000">
        <dgm:presLayoutVars>
          <dgm:bulletEnabled val="1"/>
        </dgm:presLayoutVars>
      </dgm:prSet>
      <dgm:spPr/>
      <dgm:t>
        <a:bodyPr/>
        <a:lstStyle/>
        <a:p>
          <a:endParaRPr lang="es-ES"/>
        </a:p>
      </dgm:t>
    </dgm:pt>
    <dgm:pt modelId="{0B506DCF-7FC2-4523-A502-A8E2FA299210}" type="pres">
      <dgm:prSet presAssocID="{E6C57B47-94A9-4F51-A879-5491A2D429E4}" presName="sibTrans" presStyleCnt="0"/>
      <dgm:spPr/>
    </dgm:pt>
    <dgm:pt modelId="{F90B8915-55B6-4E67-9990-582B04FC2ACD}" type="pres">
      <dgm:prSet presAssocID="{ABA4B845-AC54-4B82-8836-AC0E74F44A9E}" presName="node" presStyleLbl="node1" presStyleIdx="3" presStyleCnt="7" custScaleY="89039" custLinFactX="100000" custLinFactNeighborX="101832" custLinFactNeighborY="10909">
        <dgm:presLayoutVars>
          <dgm:bulletEnabled val="1"/>
        </dgm:presLayoutVars>
      </dgm:prSet>
      <dgm:spPr/>
      <dgm:t>
        <a:bodyPr/>
        <a:lstStyle/>
        <a:p>
          <a:endParaRPr lang="es-ES"/>
        </a:p>
      </dgm:t>
    </dgm:pt>
    <dgm:pt modelId="{63176909-BD34-478A-848B-FA6F4DEFFEBC}" type="pres">
      <dgm:prSet presAssocID="{F8C6781B-1A95-49FF-AACC-42B46AF12714}" presName="sibTrans" presStyleCnt="0"/>
      <dgm:spPr/>
    </dgm:pt>
    <dgm:pt modelId="{2A99A802-7CCD-44B2-9FAC-C3E513ACFB8E}" type="pres">
      <dgm:prSet presAssocID="{5DE9A306-D911-4E53-8A3A-584A70461591}" presName="node" presStyleLbl="node1" presStyleIdx="4" presStyleCnt="7" custLinFactX="-28754" custLinFactY="16757" custLinFactNeighborX="-100000" custLinFactNeighborY="100000">
        <dgm:presLayoutVars>
          <dgm:bulletEnabled val="1"/>
        </dgm:presLayoutVars>
      </dgm:prSet>
      <dgm:spPr/>
      <dgm:t>
        <a:bodyPr/>
        <a:lstStyle/>
        <a:p>
          <a:endParaRPr lang="es-ES"/>
        </a:p>
      </dgm:t>
    </dgm:pt>
    <dgm:pt modelId="{B1185159-6B68-4224-853D-C62B2390C721}" type="pres">
      <dgm:prSet presAssocID="{60BA945A-0B1C-4670-8EB6-6E24B0479A36}" presName="sibTrans" presStyleCnt="0"/>
      <dgm:spPr/>
    </dgm:pt>
    <dgm:pt modelId="{956F9383-05C4-4C0B-B49B-683ECB368B2E}" type="pres">
      <dgm:prSet presAssocID="{D47146F3-8B30-4156-9703-3AC404E5E853}" presName="node" presStyleLbl="node1" presStyleIdx="5" presStyleCnt="7" custLinFactY="16902" custLinFactNeighborX="-26703" custLinFactNeighborY="100000">
        <dgm:presLayoutVars>
          <dgm:bulletEnabled val="1"/>
        </dgm:presLayoutVars>
      </dgm:prSet>
      <dgm:spPr/>
      <dgm:t>
        <a:bodyPr/>
        <a:lstStyle/>
        <a:p>
          <a:endParaRPr lang="es-ES"/>
        </a:p>
      </dgm:t>
    </dgm:pt>
    <dgm:pt modelId="{F0CAFBB9-6C7C-4A83-AEB9-168F671C1D4E}" type="pres">
      <dgm:prSet presAssocID="{5AE10C04-722F-4272-9C42-19B1241CCF9C}" presName="sibTrans" presStyleCnt="0"/>
      <dgm:spPr/>
    </dgm:pt>
    <dgm:pt modelId="{E20E8B6C-3833-41DC-8FCB-07FB316D0706}" type="pres">
      <dgm:prSet presAssocID="{440508BD-1602-43CE-9951-1535D41FBBD7}" presName="node" presStyleLbl="node1" presStyleIdx="6" presStyleCnt="7" custLinFactNeighborX="-21750" custLinFactNeighborY="56">
        <dgm:presLayoutVars>
          <dgm:bulletEnabled val="1"/>
        </dgm:presLayoutVars>
      </dgm:prSet>
      <dgm:spPr/>
      <dgm:t>
        <a:bodyPr/>
        <a:lstStyle/>
        <a:p>
          <a:endParaRPr lang="es-ES"/>
        </a:p>
      </dgm:t>
    </dgm:pt>
  </dgm:ptLst>
  <dgm:cxnLst>
    <dgm:cxn modelId="{2338ADC3-E89D-41C0-9BDB-B959971D938E}" srcId="{F38D79F1-7D1F-4483-A5E7-4E11B31A232A}" destId="{3436EBA6-AAE2-411B-B772-4A0B6ED59E35}" srcOrd="1" destOrd="0" parTransId="{4C55671F-FCC6-40E6-BFE9-4A989C83D163}" sibTransId="{109680FE-364F-4C4B-80B9-B70B6FEFD0DB}"/>
    <dgm:cxn modelId="{18945CFE-3497-46CD-AB51-9D819DD22D2B}" srcId="{F38D79F1-7D1F-4483-A5E7-4E11B31A232A}" destId="{5DE9A306-D911-4E53-8A3A-584A70461591}" srcOrd="4" destOrd="0" parTransId="{94C502B2-0DD2-4575-A419-FB2D0EA040E9}" sibTransId="{60BA945A-0B1C-4670-8EB6-6E24B0479A36}"/>
    <dgm:cxn modelId="{AA29E98F-C8AE-4006-BB05-76C72F8F55DB}" type="presOf" srcId="{3436EBA6-AAE2-411B-B772-4A0B6ED59E35}" destId="{D850D659-C496-4AFC-9DAD-3C59D0175E40}" srcOrd="0" destOrd="0" presId="urn:microsoft.com/office/officeart/2005/8/layout/default#2"/>
    <dgm:cxn modelId="{672A818C-70D7-43FE-BAD9-5E95C20FE8EC}" srcId="{F38D79F1-7D1F-4483-A5E7-4E11B31A232A}" destId="{62EC2EB8-AFCA-46F6-BADE-DC018F019C22}" srcOrd="2" destOrd="0" parTransId="{4107276D-DC38-48A1-813C-461402FF456C}" sibTransId="{E6C57B47-94A9-4F51-A879-5491A2D429E4}"/>
    <dgm:cxn modelId="{D5E8629C-3955-4839-8F66-080D6BD4E0C7}" type="presOf" srcId="{8A933D9F-A6A7-4137-A9C8-6E8B0A63F7F8}" destId="{06FBAF17-4E32-4890-9288-63AEADBE10D6}" srcOrd="0" destOrd="0" presId="urn:microsoft.com/office/officeart/2005/8/layout/default#2"/>
    <dgm:cxn modelId="{0113FB30-A939-4F2E-B000-BDAFF76BF975}" srcId="{F38D79F1-7D1F-4483-A5E7-4E11B31A232A}" destId="{8A933D9F-A6A7-4137-A9C8-6E8B0A63F7F8}" srcOrd="0" destOrd="0" parTransId="{42F441AE-496A-4507-84B3-49C589518B62}" sibTransId="{349FD400-BACA-4D82-A4A6-9BEE33084BEE}"/>
    <dgm:cxn modelId="{9994545D-20CD-4EAA-A338-DC8E209BC7E3}" srcId="{F38D79F1-7D1F-4483-A5E7-4E11B31A232A}" destId="{440508BD-1602-43CE-9951-1535D41FBBD7}" srcOrd="6" destOrd="0" parTransId="{3889942B-164F-4CFA-A301-ED1A6012D141}" sibTransId="{5B6A8192-423D-44C9-A583-CBC519E32253}"/>
    <dgm:cxn modelId="{172972F4-3922-4F03-A679-CC24D373B084}" type="presOf" srcId="{62EC2EB8-AFCA-46F6-BADE-DC018F019C22}" destId="{8A517931-5072-4FF3-ABD4-DDD184434322}" srcOrd="0" destOrd="0" presId="urn:microsoft.com/office/officeart/2005/8/layout/default#2"/>
    <dgm:cxn modelId="{EC979334-FF3A-4B92-AB43-41A2A09584AC}" type="presOf" srcId="{F38D79F1-7D1F-4483-A5E7-4E11B31A232A}" destId="{F675AF70-6962-41E5-876D-DF63464C4099}" srcOrd="0" destOrd="0" presId="urn:microsoft.com/office/officeart/2005/8/layout/default#2"/>
    <dgm:cxn modelId="{AC3C9C13-2D09-42C0-830A-2A0F0A88ABF3}" srcId="{F38D79F1-7D1F-4483-A5E7-4E11B31A232A}" destId="{ABA4B845-AC54-4B82-8836-AC0E74F44A9E}" srcOrd="3" destOrd="0" parTransId="{CB73E983-C348-41BA-81A1-3A13304B0F25}" sibTransId="{F8C6781B-1A95-49FF-AACC-42B46AF12714}"/>
    <dgm:cxn modelId="{776AEFBE-0063-45F3-A8EB-8D0BE752E983}" type="presOf" srcId="{5DE9A306-D911-4E53-8A3A-584A70461591}" destId="{2A99A802-7CCD-44B2-9FAC-C3E513ACFB8E}" srcOrd="0" destOrd="0" presId="urn:microsoft.com/office/officeart/2005/8/layout/default#2"/>
    <dgm:cxn modelId="{9EC31924-EBFE-4F9B-888B-799957593702}" srcId="{F38D79F1-7D1F-4483-A5E7-4E11B31A232A}" destId="{D47146F3-8B30-4156-9703-3AC404E5E853}" srcOrd="5" destOrd="0" parTransId="{31AAE64B-1D7C-4446-829D-634ED33BAF0F}" sibTransId="{5AE10C04-722F-4272-9C42-19B1241CCF9C}"/>
    <dgm:cxn modelId="{03FD6B77-7F43-444B-85C5-D2630B5DDA12}" type="presOf" srcId="{440508BD-1602-43CE-9951-1535D41FBBD7}" destId="{E20E8B6C-3833-41DC-8FCB-07FB316D0706}" srcOrd="0" destOrd="0" presId="urn:microsoft.com/office/officeart/2005/8/layout/default#2"/>
    <dgm:cxn modelId="{B6AFB336-956F-4E2B-A12D-933C9833AFF3}" type="presOf" srcId="{D47146F3-8B30-4156-9703-3AC404E5E853}" destId="{956F9383-05C4-4C0B-B49B-683ECB368B2E}" srcOrd="0" destOrd="0" presId="urn:microsoft.com/office/officeart/2005/8/layout/default#2"/>
    <dgm:cxn modelId="{C4FE41FB-5692-40E5-869C-B8D2FF402D1A}" type="presOf" srcId="{ABA4B845-AC54-4B82-8836-AC0E74F44A9E}" destId="{F90B8915-55B6-4E67-9990-582B04FC2ACD}" srcOrd="0" destOrd="0" presId="urn:microsoft.com/office/officeart/2005/8/layout/default#2"/>
    <dgm:cxn modelId="{19F37A44-892D-4506-870A-838716EA8686}" type="presParOf" srcId="{F675AF70-6962-41E5-876D-DF63464C4099}" destId="{06FBAF17-4E32-4890-9288-63AEADBE10D6}" srcOrd="0" destOrd="0" presId="urn:microsoft.com/office/officeart/2005/8/layout/default#2"/>
    <dgm:cxn modelId="{69C2C03B-A8DB-4AA3-8AB6-A31DDEF0301D}" type="presParOf" srcId="{F675AF70-6962-41E5-876D-DF63464C4099}" destId="{6500D4C1-4BBA-4844-A8B6-811157BDBADC}" srcOrd="1" destOrd="0" presId="urn:microsoft.com/office/officeart/2005/8/layout/default#2"/>
    <dgm:cxn modelId="{AB06476B-06E5-48BD-B224-04600746928C}" type="presParOf" srcId="{F675AF70-6962-41E5-876D-DF63464C4099}" destId="{D850D659-C496-4AFC-9DAD-3C59D0175E40}" srcOrd="2" destOrd="0" presId="urn:microsoft.com/office/officeart/2005/8/layout/default#2"/>
    <dgm:cxn modelId="{AF76BCD9-AE9A-4C9F-8504-E9CC87ECA1AD}" type="presParOf" srcId="{F675AF70-6962-41E5-876D-DF63464C4099}" destId="{56284F0D-7A5A-437A-BFC5-7A7CDFD6EC18}" srcOrd="3" destOrd="0" presId="urn:microsoft.com/office/officeart/2005/8/layout/default#2"/>
    <dgm:cxn modelId="{29DD1114-A15C-4A6D-A574-3E541A4D7F87}" type="presParOf" srcId="{F675AF70-6962-41E5-876D-DF63464C4099}" destId="{8A517931-5072-4FF3-ABD4-DDD184434322}" srcOrd="4" destOrd="0" presId="urn:microsoft.com/office/officeart/2005/8/layout/default#2"/>
    <dgm:cxn modelId="{FF04399A-BB10-4A18-B9FA-5FCF9B3710C0}" type="presParOf" srcId="{F675AF70-6962-41E5-876D-DF63464C4099}" destId="{0B506DCF-7FC2-4523-A502-A8E2FA299210}" srcOrd="5" destOrd="0" presId="urn:microsoft.com/office/officeart/2005/8/layout/default#2"/>
    <dgm:cxn modelId="{283E67D4-D2AB-4494-B6E4-1958BA1D452D}" type="presParOf" srcId="{F675AF70-6962-41E5-876D-DF63464C4099}" destId="{F90B8915-55B6-4E67-9990-582B04FC2ACD}" srcOrd="6" destOrd="0" presId="urn:microsoft.com/office/officeart/2005/8/layout/default#2"/>
    <dgm:cxn modelId="{6D07E0E7-5751-4DAB-99D5-0998185F84CF}" type="presParOf" srcId="{F675AF70-6962-41E5-876D-DF63464C4099}" destId="{63176909-BD34-478A-848B-FA6F4DEFFEBC}" srcOrd="7" destOrd="0" presId="urn:microsoft.com/office/officeart/2005/8/layout/default#2"/>
    <dgm:cxn modelId="{6A939F74-DCA1-4BB0-833C-7DAB0300EBF4}" type="presParOf" srcId="{F675AF70-6962-41E5-876D-DF63464C4099}" destId="{2A99A802-7CCD-44B2-9FAC-C3E513ACFB8E}" srcOrd="8" destOrd="0" presId="urn:microsoft.com/office/officeart/2005/8/layout/default#2"/>
    <dgm:cxn modelId="{F579F87C-1FA2-48A5-9ABA-8CE460994D0D}" type="presParOf" srcId="{F675AF70-6962-41E5-876D-DF63464C4099}" destId="{B1185159-6B68-4224-853D-C62B2390C721}" srcOrd="9" destOrd="0" presId="urn:microsoft.com/office/officeart/2005/8/layout/default#2"/>
    <dgm:cxn modelId="{5654DC92-64E9-429B-885F-4DCD7A69A706}" type="presParOf" srcId="{F675AF70-6962-41E5-876D-DF63464C4099}" destId="{956F9383-05C4-4C0B-B49B-683ECB368B2E}" srcOrd="10" destOrd="0" presId="urn:microsoft.com/office/officeart/2005/8/layout/default#2"/>
    <dgm:cxn modelId="{181C5C59-7F81-4344-B892-F9BDF4B72535}" type="presParOf" srcId="{F675AF70-6962-41E5-876D-DF63464C4099}" destId="{F0CAFBB9-6C7C-4A83-AEB9-168F671C1D4E}" srcOrd="11" destOrd="0" presId="urn:microsoft.com/office/officeart/2005/8/layout/default#2"/>
    <dgm:cxn modelId="{D3883902-988F-4B01-98FF-2E3E412D4475}" type="presParOf" srcId="{F675AF70-6962-41E5-876D-DF63464C4099}" destId="{E20E8B6C-3833-41DC-8FCB-07FB316D0706}" srcOrd="12" destOrd="0" presId="urn:microsoft.com/office/officeart/2005/8/layout/default#2"/>
  </dgm:cxnLst>
  <dgm:bg/>
  <dgm:whole/>
  <dgm:extLst>
    <a:ext uri="http://schemas.microsoft.com/office/drawing/2008/diagram">
      <dsp:dataModelExt xmlns:dsp="http://schemas.microsoft.com/office/drawing/2008/diagram" xmlns=""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38D79F1-7D1F-4483-A5E7-4E11B31A232A}" type="doc">
      <dgm:prSet loTypeId="urn:microsoft.com/office/officeart/2005/8/layout/default#2" loCatId="list" qsTypeId="urn:microsoft.com/office/officeart/2005/8/quickstyle/simple2" qsCatId="simple" csTypeId="urn:microsoft.com/office/officeart/2005/8/colors/accent1_1" csCatId="accent1" phldr="1"/>
      <dgm:spPr/>
      <dgm:t>
        <a:bodyPr/>
        <a:lstStyle/>
        <a:p>
          <a:endParaRPr lang="es-ES"/>
        </a:p>
      </dgm:t>
    </dgm:pt>
    <dgm:pt modelId="{8A933D9F-A6A7-4137-A9C8-6E8B0A63F7F8}">
      <dgm:prSet phldrT="[Texto]" custT="1"/>
      <dgm:spPr/>
      <dgm:t>
        <a:bodyPr/>
        <a:lstStyle/>
        <a:p>
          <a:pPr rtl="0"/>
          <a:r>
            <a:rPr lang="es-ES" sz="1800" dirty="0" smtClean="0">
              <a:solidFill>
                <a:schemeClr val="tx1">
                  <a:lumMod val="65000"/>
                  <a:lumOff val="35000"/>
                </a:schemeClr>
              </a:solidFill>
            </a:rPr>
            <a:t>Siempre que puedas, conéctate a través de páginas seguras.</a:t>
          </a:r>
          <a:endParaRPr lang="es-ES" sz="1800" dirty="0">
            <a:solidFill>
              <a:schemeClr val="tx1">
                <a:lumMod val="65000"/>
                <a:lumOff val="35000"/>
              </a:schemeClr>
            </a:solidFill>
          </a:endParaRPr>
        </a:p>
      </dgm:t>
    </dgm:pt>
    <dgm:pt modelId="{42F441AE-496A-4507-84B3-49C589518B62}" type="parTrans" cxnId="{0113FB30-A939-4F2E-B000-BDAFF76BF975}">
      <dgm:prSet/>
      <dgm:spPr/>
      <dgm:t>
        <a:bodyPr/>
        <a:lstStyle/>
        <a:p>
          <a:endParaRPr lang="es-ES">
            <a:solidFill>
              <a:schemeClr val="tx1">
                <a:lumMod val="65000"/>
                <a:lumOff val="35000"/>
              </a:schemeClr>
            </a:solidFill>
          </a:endParaRPr>
        </a:p>
      </dgm:t>
    </dgm:pt>
    <dgm:pt modelId="{349FD400-BACA-4D82-A4A6-9BEE33084BEE}" type="sibTrans" cxnId="{0113FB30-A939-4F2E-B000-BDAFF76BF975}">
      <dgm:prSet/>
      <dgm:spPr/>
      <dgm:t>
        <a:bodyPr/>
        <a:lstStyle/>
        <a:p>
          <a:endParaRPr lang="es-ES">
            <a:solidFill>
              <a:schemeClr val="tx1">
                <a:lumMod val="65000"/>
                <a:lumOff val="35000"/>
              </a:schemeClr>
            </a:solidFill>
          </a:endParaRPr>
        </a:p>
      </dgm:t>
    </dgm:pt>
    <dgm:pt modelId="{FF1BA5EC-439E-4346-8A34-14C07AD096EA}">
      <dgm:prSet phldrT="[Texto]" custT="1"/>
      <dgm:spPr/>
      <dgm:t>
        <a:bodyPr/>
        <a:lstStyle/>
        <a:p>
          <a:r>
            <a:rPr lang="es-ES" sz="1800" dirty="0" smtClean="0">
              <a:solidFill>
                <a:schemeClr val="tx1">
                  <a:lumMod val="65000"/>
                  <a:lumOff val="35000"/>
                </a:schemeClr>
              </a:solidFill>
            </a:rPr>
            <a:t>No publiques excesiva información personal. Piensa en las consecuencias.</a:t>
          </a:r>
        </a:p>
      </dgm:t>
    </dgm:pt>
    <dgm:pt modelId="{BDADAA94-8286-4A60-B5F2-B10CCA510E48}" type="parTrans" cxnId="{A9E807E5-6E03-443B-94C2-EFB4CC17A94C}">
      <dgm:prSet/>
      <dgm:spPr/>
      <dgm:t>
        <a:bodyPr/>
        <a:lstStyle/>
        <a:p>
          <a:endParaRPr lang="es-ES">
            <a:solidFill>
              <a:schemeClr val="tx1">
                <a:lumMod val="65000"/>
                <a:lumOff val="35000"/>
              </a:schemeClr>
            </a:solidFill>
          </a:endParaRPr>
        </a:p>
      </dgm:t>
    </dgm:pt>
    <dgm:pt modelId="{6603EB87-8456-4B58-9E69-2B3D86FC95E5}" type="sibTrans" cxnId="{A9E807E5-6E03-443B-94C2-EFB4CC17A94C}">
      <dgm:prSet/>
      <dgm:spPr/>
      <dgm:t>
        <a:bodyPr/>
        <a:lstStyle/>
        <a:p>
          <a:endParaRPr lang="es-ES">
            <a:solidFill>
              <a:schemeClr val="tx1">
                <a:lumMod val="65000"/>
                <a:lumOff val="35000"/>
              </a:schemeClr>
            </a:solidFill>
          </a:endParaRPr>
        </a:p>
      </dgm:t>
    </dgm:pt>
    <dgm:pt modelId="{D47146F3-8B30-4156-9703-3AC404E5E853}">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sz="1800" dirty="0" smtClean="0">
              <a:solidFill>
                <a:schemeClr val="tx1">
                  <a:lumMod val="65000"/>
                  <a:lumOff val="35000"/>
                </a:schemeClr>
              </a:solidFill>
            </a:rPr>
            <a:t>Valora cuando tener activados los servicios de geolocalización.</a:t>
          </a:r>
          <a:endParaRPr lang="es-ES" sz="1800" dirty="0">
            <a:solidFill>
              <a:schemeClr val="tx1">
                <a:lumMod val="65000"/>
                <a:lumOff val="35000"/>
              </a:schemeClr>
            </a:solidFill>
          </a:endParaRPr>
        </a:p>
      </dgm:t>
    </dgm:pt>
    <dgm:pt modelId="{31AAE64B-1D7C-4446-829D-634ED33BAF0F}" type="parTrans" cxnId="{9EC31924-EBFE-4F9B-888B-799957593702}">
      <dgm:prSet/>
      <dgm:spPr/>
      <dgm:t>
        <a:bodyPr/>
        <a:lstStyle/>
        <a:p>
          <a:endParaRPr lang="es-ES">
            <a:solidFill>
              <a:schemeClr val="tx1">
                <a:lumMod val="65000"/>
                <a:lumOff val="35000"/>
              </a:schemeClr>
            </a:solidFill>
          </a:endParaRPr>
        </a:p>
      </dgm:t>
    </dgm:pt>
    <dgm:pt modelId="{5AE10C04-722F-4272-9C42-19B1241CCF9C}" type="sibTrans" cxnId="{9EC31924-EBFE-4F9B-888B-799957593702}">
      <dgm:prSet/>
      <dgm:spPr/>
      <dgm:t>
        <a:bodyPr/>
        <a:lstStyle/>
        <a:p>
          <a:endParaRPr lang="es-ES">
            <a:solidFill>
              <a:schemeClr val="tx1">
                <a:lumMod val="65000"/>
                <a:lumOff val="35000"/>
              </a:schemeClr>
            </a:solidFill>
          </a:endParaRPr>
        </a:p>
      </dgm:t>
    </dgm:pt>
    <dgm:pt modelId="{440508BD-1602-43CE-9951-1535D41FBBD7}">
      <dgm:prSet custT="1"/>
      <dgm:spPr/>
      <dgm:t>
        <a:bodyPr/>
        <a:lstStyle/>
        <a:p>
          <a:r>
            <a:rPr lang="es-ES" sz="1800" dirty="0" smtClean="0">
              <a:solidFill>
                <a:schemeClr val="tx1">
                  <a:lumMod val="65000"/>
                  <a:lumOff val="35000"/>
                </a:schemeClr>
              </a:solidFill>
            </a:rPr>
            <a:t>Haz copias de seguridad de la información que te interesa.</a:t>
          </a:r>
          <a:endParaRPr lang="es-ES" sz="1800" dirty="0">
            <a:solidFill>
              <a:schemeClr val="tx1">
                <a:lumMod val="65000"/>
                <a:lumOff val="35000"/>
              </a:schemeClr>
            </a:solidFill>
          </a:endParaRPr>
        </a:p>
      </dgm:t>
    </dgm:pt>
    <dgm:pt modelId="{3889942B-164F-4CFA-A301-ED1A6012D141}" type="parTrans" cxnId="{9994545D-20CD-4EAA-A338-DC8E209BC7E3}">
      <dgm:prSet/>
      <dgm:spPr/>
      <dgm:t>
        <a:bodyPr/>
        <a:lstStyle/>
        <a:p>
          <a:endParaRPr lang="es-ES">
            <a:solidFill>
              <a:schemeClr val="tx1">
                <a:lumMod val="65000"/>
                <a:lumOff val="35000"/>
              </a:schemeClr>
            </a:solidFill>
          </a:endParaRPr>
        </a:p>
      </dgm:t>
    </dgm:pt>
    <dgm:pt modelId="{5B6A8192-423D-44C9-A583-CBC519E32253}" type="sibTrans" cxnId="{9994545D-20CD-4EAA-A338-DC8E209BC7E3}">
      <dgm:prSet/>
      <dgm:spPr/>
      <dgm:t>
        <a:bodyPr/>
        <a:lstStyle/>
        <a:p>
          <a:endParaRPr lang="es-ES">
            <a:solidFill>
              <a:schemeClr val="tx1">
                <a:lumMod val="65000"/>
                <a:lumOff val="35000"/>
              </a:schemeClr>
            </a:solidFill>
          </a:endParaRPr>
        </a:p>
      </dgm:t>
    </dgm:pt>
    <dgm:pt modelId="{62EC2EB8-AFCA-46F6-BADE-DC018F019C22}">
      <dgm:prSet phldrT="[Texto]" custT="1"/>
      <dgm:spPr/>
      <dgm:t>
        <a:bodyPr/>
        <a:lstStyle/>
        <a:p>
          <a:pPr defTabSz="800100" rtl="0">
            <a:lnSpc>
              <a:spcPct val="90000"/>
            </a:lnSpc>
            <a:spcBef>
              <a:spcPct val="0"/>
            </a:spcBef>
            <a:spcAft>
              <a:spcPct val="35000"/>
            </a:spcAft>
          </a:pPr>
          <a:r>
            <a:rPr lang="es-ES" sz="1800" dirty="0" smtClean="0">
              <a:solidFill>
                <a:schemeClr val="tx1">
                  <a:lumMod val="65000"/>
                  <a:lumOff val="35000"/>
                </a:schemeClr>
              </a:solidFill>
              <a:hlinkClick xmlns:r="http://schemas.openxmlformats.org/officeDocument/2006/relationships" r:id="rId1" action="ppaction://hlinkfile"/>
            </a:rPr>
            <a:t>Configura las opciones de privacidad de tus redes sociales y revísalas periódicamente.</a:t>
          </a:r>
          <a:endParaRPr lang="es-ES" sz="1800" dirty="0">
            <a:solidFill>
              <a:schemeClr val="tx1">
                <a:lumMod val="65000"/>
                <a:lumOff val="35000"/>
              </a:schemeClr>
            </a:solidFill>
          </a:endParaRPr>
        </a:p>
      </dgm:t>
    </dgm:pt>
    <dgm:pt modelId="{E6C57B47-94A9-4F51-A879-5491A2D429E4}" type="sibTrans" cxnId="{672A818C-70D7-43FE-BAD9-5E95C20FE8EC}">
      <dgm:prSet/>
      <dgm:spPr/>
      <dgm:t>
        <a:bodyPr/>
        <a:lstStyle/>
        <a:p>
          <a:endParaRPr lang="es-ES">
            <a:solidFill>
              <a:schemeClr val="tx1">
                <a:lumMod val="65000"/>
                <a:lumOff val="35000"/>
              </a:schemeClr>
            </a:solidFill>
          </a:endParaRPr>
        </a:p>
      </dgm:t>
    </dgm:pt>
    <dgm:pt modelId="{4107276D-DC38-48A1-813C-461402FF456C}" type="parTrans" cxnId="{672A818C-70D7-43FE-BAD9-5E95C20FE8EC}">
      <dgm:prSet/>
      <dgm:spPr/>
      <dgm:t>
        <a:bodyPr/>
        <a:lstStyle/>
        <a:p>
          <a:endParaRPr lang="es-ES">
            <a:solidFill>
              <a:schemeClr val="tx1">
                <a:lumMod val="65000"/>
                <a:lumOff val="35000"/>
              </a:schemeClr>
            </a:solidFill>
          </a:endParaRPr>
        </a:p>
      </dgm:t>
    </dgm:pt>
    <dgm:pt modelId="{F675AF70-6962-41E5-876D-DF63464C4099}" type="pres">
      <dgm:prSet presAssocID="{F38D79F1-7D1F-4483-A5E7-4E11B31A232A}" presName="diagram" presStyleCnt="0">
        <dgm:presLayoutVars>
          <dgm:dir/>
          <dgm:resizeHandles val="exact"/>
        </dgm:presLayoutVars>
      </dgm:prSet>
      <dgm:spPr/>
      <dgm:t>
        <a:bodyPr/>
        <a:lstStyle/>
        <a:p>
          <a:endParaRPr lang="es-ES"/>
        </a:p>
      </dgm:t>
    </dgm:pt>
    <dgm:pt modelId="{06FBAF17-4E32-4890-9288-63AEADBE10D6}" type="pres">
      <dgm:prSet presAssocID="{8A933D9F-A6A7-4137-A9C8-6E8B0A63F7F8}" presName="node" presStyleLbl="node1" presStyleIdx="0" presStyleCnt="5" custScaleX="89326" custScaleY="101854" custLinFactNeighborX="369" custLinFactNeighborY="-942">
        <dgm:presLayoutVars>
          <dgm:bulletEnabled val="1"/>
        </dgm:presLayoutVars>
      </dgm:prSet>
      <dgm:spPr/>
      <dgm:t>
        <a:bodyPr/>
        <a:lstStyle/>
        <a:p>
          <a:endParaRPr lang="es-ES"/>
        </a:p>
      </dgm:t>
    </dgm:pt>
    <dgm:pt modelId="{6500D4C1-4BBA-4844-A8B6-811157BDBADC}" type="pres">
      <dgm:prSet presAssocID="{349FD400-BACA-4D82-A4A6-9BEE33084BEE}" presName="sibTrans" presStyleCnt="0"/>
      <dgm:spPr/>
    </dgm:pt>
    <dgm:pt modelId="{8A517931-5072-4FF3-ABD4-DDD184434322}" type="pres">
      <dgm:prSet presAssocID="{62EC2EB8-AFCA-46F6-BADE-DC018F019C22}" presName="node" presStyleLbl="node1" presStyleIdx="1" presStyleCnt="5">
        <dgm:presLayoutVars>
          <dgm:bulletEnabled val="1"/>
        </dgm:presLayoutVars>
      </dgm:prSet>
      <dgm:spPr/>
      <dgm:t>
        <a:bodyPr/>
        <a:lstStyle/>
        <a:p>
          <a:endParaRPr lang="es-ES"/>
        </a:p>
      </dgm:t>
    </dgm:pt>
    <dgm:pt modelId="{0B506DCF-7FC2-4523-A502-A8E2FA299210}" type="pres">
      <dgm:prSet presAssocID="{E6C57B47-94A9-4F51-A879-5491A2D429E4}" presName="sibTrans" presStyleCnt="0"/>
      <dgm:spPr/>
    </dgm:pt>
    <dgm:pt modelId="{F4115234-E04A-480B-BF1A-98B07ABF9013}" type="pres">
      <dgm:prSet presAssocID="{FF1BA5EC-439E-4346-8A34-14C07AD096EA}" presName="node" presStyleLbl="node1" presStyleIdx="2" presStyleCnt="5">
        <dgm:presLayoutVars>
          <dgm:bulletEnabled val="1"/>
        </dgm:presLayoutVars>
      </dgm:prSet>
      <dgm:spPr/>
      <dgm:t>
        <a:bodyPr/>
        <a:lstStyle/>
        <a:p>
          <a:endParaRPr lang="es-ES"/>
        </a:p>
      </dgm:t>
    </dgm:pt>
    <dgm:pt modelId="{EEB624F0-1E96-4CA8-BF1C-663DC447510E}" type="pres">
      <dgm:prSet presAssocID="{6603EB87-8456-4B58-9E69-2B3D86FC95E5}" presName="sibTrans" presStyleCnt="0"/>
      <dgm:spPr/>
    </dgm:pt>
    <dgm:pt modelId="{956F9383-05C4-4C0B-B49B-683ECB368B2E}" type="pres">
      <dgm:prSet presAssocID="{D47146F3-8B30-4156-9703-3AC404E5E853}" presName="node" presStyleLbl="node1" presStyleIdx="3" presStyleCnt="5">
        <dgm:presLayoutVars>
          <dgm:bulletEnabled val="1"/>
        </dgm:presLayoutVars>
      </dgm:prSet>
      <dgm:spPr/>
      <dgm:t>
        <a:bodyPr/>
        <a:lstStyle/>
        <a:p>
          <a:endParaRPr lang="es-ES"/>
        </a:p>
      </dgm:t>
    </dgm:pt>
    <dgm:pt modelId="{F0CAFBB9-6C7C-4A83-AEB9-168F671C1D4E}" type="pres">
      <dgm:prSet presAssocID="{5AE10C04-722F-4272-9C42-19B1241CCF9C}" presName="sibTrans" presStyleCnt="0"/>
      <dgm:spPr/>
    </dgm:pt>
    <dgm:pt modelId="{E20E8B6C-3833-41DC-8FCB-07FB316D0706}" type="pres">
      <dgm:prSet presAssocID="{440508BD-1602-43CE-9951-1535D41FBBD7}" presName="node" presStyleLbl="node1" presStyleIdx="4" presStyleCnt="5">
        <dgm:presLayoutVars>
          <dgm:bulletEnabled val="1"/>
        </dgm:presLayoutVars>
      </dgm:prSet>
      <dgm:spPr/>
      <dgm:t>
        <a:bodyPr/>
        <a:lstStyle/>
        <a:p>
          <a:endParaRPr lang="es-ES"/>
        </a:p>
      </dgm:t>
    </dgm:pt>
  </dgm:ptLst>
  <dgm:cxnLst>
    <dgm:cxn modelId="{A9E807E5-6E03-443B-94C2-EFB4CC17A94C}" srcId="{F38D79F1-7D1F-4483-A5E7-4E11B31A232A}" destId="{FF1BA5EC-439E-4346-8A34-14C07AD096EA}" srcOrd="2" destOrd="0" parTransId="{BDADAA94-8286-4A60-B5F2-B10CCA510E48}" sibTransId="{6603EB87-8456-4B58-9E69-2B3D86FC95E5}"/>
    <dgm:cxn modelId="{027E44DB-2106-40F2-8F85-3743E767936B}" type="presOf" srcId="{62EC2EB8-AFCA-46F6-BADE-DC018F019C22}" destId="{8A517931-5072-4FF3-ABD4-DDD184434322}" srcOrd="0" destOrd="0" presId="urn:microsoft.com/office/officeart/2005/8/layout/default#2"/>
    <dgm:cxn modelId="{82C174A0-79F4-4508-8263-4B8A621AA3A9}" type="presOf" srcId="{8A933D9F-A6A7-4137-A9C8-6E8B0A63F7F8}" destId="{06FBAF17-4E32-4890-9288-63AEADBE10D6}" srcOrd="0" destOrd="0" presId="urn:microsoft.com/office/officeart/2005/8/layout/default#2"/>
    <dgm:cxn modelId="{672A818C-70D7-43FE-BAD9-5E95C20FE8EC}" srcId="{F38D79F1-7D1F-4483-A5E7-4E11B31A232A}" destId="{62EC2EB8-AFCA-46F6-BADE-DC018F019C22}" srcOrd="1" destOrd="0" parTransId="{4107276D-DC38-48A1-813C-461402FF456C}" sibTransId="{E6C57B47-94A9-4F51-A879-5491A2D429E4}"/>
    <dgm:cxn modelId="{E193AF9D-A103-475F-A235-9FEA290B2C99}" type="presOf" srcId="{D47146F3-8B30-4156-9703-3AC404E5E853}" destId="{956F9383-05C4-4C0B-B49B-683ECB368B2E}" srcOrd="0" destOrd="0" presId="urn:microsoft.com/office/officeart/2005/8/layout/default#2"/>
    <dgm:cxn modelId="{0113FB30-A939-4F2E-B000-BDAFF76BF975}" srcId="{F38D79F1-7D1F-4483-A5E7-4E11B31A232A}" destId="{8A933D9F-A6A7-4137-A9C8-6E8B0A63F7F8}" srcOrd="0" destOrd="0" parTransId="{42F441AE-496A-4507-84B3-49C589518B62}" sibTransId="{349FD400-BACA-4D82-A4A6-9BEE33084BEE}"/>
    <dgm:cxn modelId="{9994545D-20CD-4EAA-A338-DC8E209BC7E3}" srcId="{F38D79F1-7D1F-4483-A5E7-4E11B31A232A}" destId="{440508BD-1602-43CE-9951-1535D41FBBD7}" srcOrd="4" destOrd="0" parTransId="{3889942B-164F-4CFA-A301-ED1A6012D141}" sibTransId="{5B6A8192-423D-44C9-A583-CBC519E32253}"/>
    <dgm:cxn modelId="{9EC31924-EBFE-4F9B-888B-799957593702}" srcId="{F38D79F1-7D1F-4483-A5E7-4E11B31A232A}" destId="{D47146F3-8B30-4156-9703-3AC404E5E853}" srcOrd="3" destOrd="0" parTransId="{31AAE64B-1D7C-4446-829D-634ED33BAF0F}" sibTransId="{5AE10C04-722F-4272-9C42-19B1241CCF9C}"/>
    <dgm:cxn modelId="{7619727F-8984-46E8-A9AA-E8A287EB58BA}" type="presOf" srcId="{FF1BA5EC-439E-4346-8A34-14C07AD096EA}" destId="{F4115234-E04A-480B-BF1A-98B07ABF9013}" srcOrd="0" destOrd="0" presId="urn:microsoft.com/office/officeart/2005/8/layout/default#2"/>
    <dgm:cxn modelId="{8ED919E4-5BE3-4EE7-A408-F4031646C5D8}" type="presOf" srcId="{F38D79F1-7D1F-4483-A5E7-4E11B31A232A}" destId="{F675AF70-6962-41E5-876D-DF63464C4099}" srcOrd="0" destOrd="0" presId="urn:microsoft.com/office/officeart/2005/8/layout/default#2"/>
    <dgm:cxn modelId="{2C126AC1-072A-4994-A89F-E7EBDF9DA574}" type="presOf" srcId="{440508BD-1602-43CE-9951-1535D41FBBD7}" destId="{E20E8B6C-3833-41DC-8FCB-07FB316D0706}" srcOrd="0" destOrd="0" presId="urn:microsoft.com/office/officeart/2005/8/layout/default#2"/>
    <dgm:cxn modelId="{AAE6DD98-FE42-40CF-97F9-9B1F9D7FB65E}" type="presParOf" srcId="{F675AF70-6962-41E5-876D-DF63464C4099}" destId="{06FBAF17-4E32-4890-9288-63AEADBE10D6}" srcOrd="0" destOrd="0" presId="urn:microsoft.com/office/officeart/2005/8/layout/default#2"/>
    <dgm:cxn modelId="{1017C7B5-6E31-409B-9098-F3F6F441E1A7}" type="presParOf" srcId="{F675AF70-6962-41E5-876D-DF63464C4099}" destId="{6500D4C1-4BBA-4844-A8B6-811157BDBADC}" srcOrd="1" destOrd="0" presId="urn:microsoft.com/office/officeart/2005/8/layout/default#2"/>
    <dgm:cxn modelId="{44ECD9E6-08E3-4850-A255-709CE5E00CCE}" type="presParOf" srcId="{F675AF70-6962-41E5-876D-DF63464C4099}" destId="{8A517931-5072-4FF3-ABD4-DDD184434322}" srcOrd="2" destOrd="0" presId="urn:microsoft.com/office/officeart/2005/8/layout/default#2"/>
    <dgm:cxn modelId="{F5532877-F9C7-4193-B20C-A0E3CFB88185}" type="presParOf" srcId="{F675AF70-6962-41E5-876D-DF63464C4099}" destId="{0B506DCF-7FC2-4523-A502-A8E2FA299210}" srcOrd="3" destOrd="0" presId="urn:microsoft.com/office/officeart/2005/8/layout/default#2"/>
    <dgm:cxn modelId="{D5791B90-B0E3-4D1A-A17B-CF4E3E1A4EE4}" type="presParOf" srcId="{F675AF70-6962-41E5-876D-DF63464C4099}" destId="{F4115234-E04A-480B-BF1A-98B07ABF9013}" srcOrd="4" destOrd="0" presId="urn:microsoft.com/office/officeart/2005/8/layout/default#2"/>
    <dgm:cxn modelId="{11DF7483-ED6A-4E67-A531-787A4B47EA1E}" type="presParOf" srcId="{F675AF70-6962-41E5-876D-DF63464C4099}" destId="{EEB624F0-1E96-4CA8-BF1C-663DC447510E}" srcOrd="5" destOrd="0" presId="urn:microsoft.com/office/officeart/2005/8/layout/default#2"/>
    <dgm:cxn modelId="{DE57F9A7-F8A7-4B30-8781-BA665CEF3582}" type="presParOf" srcId="{F675AF70-6962-41E5-876D-DF63464C4099}" destId="{956F9383-05C4-4C0B-B49B-683ECB368B2E}" srcOrd="6" destOrd="0" presId="urn:microsoft.com/office/officeart/2005/8/layout/default#2"/>
    <dgm:cxn modelId="{A1651728-3A61-4F76-B0A7-6312DA4DBC18}" type="presParOf" srcId="{F675AF70-6962-41E5-876D-DF63464C4099}" destId="{F0CAFBB9-6C7C-4A83-AEB9-168F671C1D4E}" srcOrd="7" destOrd="0" presId="urn:microsoft.com/office/officeart/2005/8/layout/default#2"/>
    <dgm:cxn modelId="{2922B092-DD2E-4F1D-887D-DDF334CE6D77}" type="presParOf" srcId="{F675AF70-6962-41E5-876D-DF63464C4099}" destId="{E20E8B6C-3833-41DC-8FCB-07FB316D0706}" srcOrd="8" destOrd="0" presId="urn:microsoft.com/office/officeart/2005/8/layout/default#2"/>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2">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2">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D30B536-51E1-4401-AF0B-9DCB7444EC20}" type="datetimeFigureOut">
              <a:rPr lang="es-ES" smtClean="0"/>
              <a:pPr/>
              <a:t>25/03/2018</a:t>
            </a:fld>
            <a:endParaRPr lang="es-ES"/>
          </a:p>
        </p:txBody>
      </p:sp>
      <p:sp>
        <p:nvSpPr>
          <p:cNvPr id="4" name="3 Marcador de pie de página"/>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5" name="4 Marcador de número de diapositiva"/>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54FB5C9-81FA-4710-B165-B93E385E2811}" type="slidenum">
              <a:rPr lang="es-ES" smtClean="0"/>
              <a:pPr/>
              <a:t>‹Nº›</a:t>
            </a:fld>
            <a:endParaRPr lang="es-ES"/>
          </a:p>
        </p:txBody>
      </p:sp>
    </p:spTree>
    <p:extLst>
      <p:ext uri="{BB962C8B-B14F-4D97-AF65-F5344CB8AC3E}">
        <p14:creationId xmlns:p14="http://schemas.microsoft.com/office/powerpoint/2010/main" xmlns="" val="142971052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7D3A5-61E4-41FB-BDD8-4A3F31366299}" type="datetimeFigureOut">
              <a:rPr lang="es-ES" smtClean="0"/>
              <a:pPr/>
              <a:t>25/03/2018</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3D8BDE8-A576-4CDF-8B7E-C1251C1776C5}" type="slidenum">
              <a:rPr lang="es-ES" smtClean="0"/>
              <a:pPr/>
              <a:t>‹Nº›</a:t>
            </a:fld>
            <a:endParaRPr lang="es-ES"/>
          </a:p>
        </p:txBody>
      </p:sp>
    </p:spTree>
    <p:extLst>
      <p:ext uri="{BB962C8B-B14F-4D97-AF65-F5344CB8AC3E}">
        <p14:creationId xmlns:p14="http://schemas.microsoft.com/office/powerpoint/2010/main" xmlns="" val="29617955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A3D8BDE8-A576-4CDF-8B7E-C1251C1776C5}" type="slidenum">
              <a:rPr lang="es-ES" smtClean="0"/>
              <a:pPr/>
              <a:t>1</a:t>
            </a:fld>
            <a:endParaRPr lang="es-ES"/>
          </a:p>
        </p:txBody>
      </p:sp>
    </p:spTree>
    <p:extLst>
      <p:ext uri="{BB962C8B-B14F-4D97-AF65-F5344CB8AC3E}">
        <p14:creationId xmlns:p14="http://schemas.microsoft.com/office/powerpoint/2010/main" xmlns="" val="12363142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A3D8BDE8-A576-4CDF-8B7E-C1251C1776C5}" type="slidenum">
              <a:rPr lang="es-ES" smtClean="0"/>
              <a:pPr/>
              <a:t>5</a:t>
            </a:fld>
            <a:endParaRPr lang="es-ES"/>
          </a:p>
        </p:txBody>
      </p:sp>
    </p:spTree>
    <p:extLst>
      <p:ext uri="{BB962C8B-B14F-4D97-AF65-F5344CB8AC3E}">
        <p14:creationId xmlns:p14="http://schemas.microsoft.com/office/powerpoint/2010/main" xmlns="" val="1671008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pPr/>
              <a:t>6</a:t>
            </a:fld>
            <a:endParaRPr lang="es-ES"/>
          </a:p>
        </p:txBody>
      </p:sp>
    </p:spTree>
    <p:extLst>
      <p:ext uri="{BB962C8B-B14F-4D97-AF65-F5344CB8AC3E}">
        <p14:creationId xmlns:p14="http://schemas.microsoft.com/office/powerpoint/2010/main" xmlns="" val="1958164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sz="1100" dirty="0">
              <a:solidFill>
                <a:schemeClr val="tx1"/>
              </a:solidFill>
            </a:endParaRPr>
          </a:p>
        </p:txBody>
      </p:sp>
      <p:sp>
        <p:nvSpPr>
          <p:cNvPr id="4" name="Marcador de número de diapositiva 3"/>
          <p:cNvSpPr>
            <a:spLocks noGrp="1"/>
          </p:cNvSpPr>
          <p:nvPr>
            <p:ph type="sldNum" sz="quarter" idx="10"/>
          </p:nvPr>
        </p:nvSpPr>
        <p:spPr/>
        <p:txBody>
          <a:bodyPr/>
          <a:lstStyle/>
          <a:p>
            <a:fld id="{8420B954-6086-480A-8FB2-14966B9E2500}" type="slidenum">
              <a:rPr lang="es-ES_tradnl" smtClean="0"/>
              <a:pPr/>
              <a:t>7</a:t>
            </a:fld>
            <a:endParaRPr lang="es-ES_tradnl"/>
          </a:p>
        </p:txBody>
      </p:sp>
    </p:spTree>
    <p:extLst>
      <p:ext uri="{BB962C8B-B14F-4D97-AF65-F5344CB8AC3E}">
        <p14:creationId xmlns:p14="http://schemas.microsoft.com/office/powerpoint/2010/main" xmlns="" val="40410677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pPr/>
              <a:t>8</a:t>
            </a:fld>
            <a:endParaRPr lang="es-ES"/>
          </a:p>
        </p:txBody>
      </p:sp>
    </p:spTree>
    <p:extLst>
      <p:ext uri="{BB962C8B-B14F-4D97-AF65-F5344CB8AC3E}">
        <p14:creationId xmlns:p14="http://schemas.microsoft.com/office/powerpoint/2010/main" xmlns="" val="8354864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pPr/>
              <a:t>9</a:t>
            </a:fld>
            <a:endParaRPr lang="es-ES"/>
          </a:p>
        </p:txBody>
      </p:sp>
    </p:spTree>
    <p:extLst>
      <p:ext uri="{BB962C8B-B14F-4D97-AF65-F5344CB8AC3E}">
        <p14:creationId xmlns:p14="http://schemas.microsoft.com/office/powerpoint/2010/main" xmlns="" val="19282646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solidFill>
                  <a:prstClr val="black"/>
                </a:solidFill>
              </a:rPr>
              <a:pPr/>
              <a:t>10</a:t>
            </a:fld>
            <a:endParaRPr lang="es-ES">
              <a:solidFill>
                <a:prstClr val="black"/>
              </a:solidFill>
            </a:endParaRPr>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27814610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pPr/>
              <a:t>11</a:t>
            </a:fld>
            <a:endParaRPr lang="es-ES"/>
          </a:p>
        </p:txBody>
      </p:sp>
    </p:spTree>
    <p:extLst>
      <p:ext uri="{BB962C8B-B14F-4D97-AF65-F5344CB8AC3E}">
        <p14:creationId xmlns:p14="http://schemas.microsoft.com/office/powerpoint/2010/main" xmlns="" val="23300325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pPr/>
              <a:t>12</a:t>
            </a:fld>
            <a:endParaRPr lang="es-ES"/>
          </a:p>
        </p:txBody>
      </p:sp>
    </p:spTree>
    <p:extLst>
      <p:ext uri="{BB962C8B-B14F-4D97-AF65-F5344CB8AC3E}">
        <p14:creationId xmlns:p14="http://schemas.microsoft.com/office/powerpoint/2010/main" xmlns="" val="37150787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pPr/>
              <a:t>13</a:t>
            </a:fld>
            <a:endParaRPr lang="es-ES"/>
          </a:p>
        </p:txBody>
      </p:sp>
    </p:spTree>
    <p:extLst>
      <p:ext uri="{BB962C8B-B14F-4D97-AF65-F5344CB8AC3E}">
        <p14:creationId xmlns:p14="http://schemas.microsoft.com/office/powerpoint/2010/main" xmlns="" val="18104814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14</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42731769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solidFill>
                  <a:prstClr val="black"/>
                </a:solidFill>
              </a:rPr>
              <a:pPr/>
              <a:t>15</a:t>
            </a:fld>
            <a:endParaRPr lang="es-ES">
              <a:solidFill>
                <a:prstClr val="black"/>
              </a:solidFill>
            </a:endParaRPr>
          </a:p>
        </p:txBody>
      </p:sp>
    </p:spTree>
    <p:extLst>
      <p:ext uri="{BB962C8B-B14F-4D97-AF65-F5344CB8AC3E}">
        <p14:creationId xmlns:p14="http://schemas.microsoft.com/office/powerpoint/2010/main" xmlns="" val="11250330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16</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28367934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17</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28253282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3D8BDE8-A576-4CDF-8B7E-C1251C1776C5}" type="slidenum">
              <a:rPr lang="es-ES" smtClean="0"/>
              <a:pPr/>
              <a:t>18</a:t>
            </a:fld>
            <a:endParaRPr lang="es-ES"/>
          </a:p>
        </p:txBody>
      </p:sp>
    </p:spTree>
    <p:extLst>
      <p:ext uri="{BB962C8B-B14F-4D97-AF65-F5344CB8AC3E}">
        <p14:creationId xmlns:p14="http://schemas.microsoft.com/office/powerpoint/2010/main" xmlns="" val="18626308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3D8BDE8-A576-4CDF-8B7E-C1251C1776C5}" type="slidenum">
              <a:rPr lang="es-ES" smtClean="0">
                <a:solidFill>
                  <a:prstClr val="black"/>
                </a:solidFill>
              </a:rPr>
              <a:pPr/>
              <a:t>19</a:t>
            </a:fld>
            <a:endParaRPr lang="es-ES">
              <a:solidFill>
                <a:prstClr val="black"/>
              </a:solidFill>
            </a:endParaRPr>
          </a:p>
        </p:txBody>
      </p:sp>
    </p:spTree>
    <p:extLst>
      <p:ext uri="{BB962C8B-B14F-4D97-AF65-F5344CB8AC3E}">
        <p14:creationId xmlns:p14="http://schemas.microsoft.com/office/powerpoint/2010/main" xmlns="" val="14723668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4" name="3 Marcador de número de diapositiva"/>
          <p:cNvSpPr>
            <a:spLocks noGrp="1"/>
          </p:cNvSpPr>
          <p:nvPr>
            <p:ph type="sldNum" sz="quarter" idx="10"/>
          </p:nvPr>
        </p:nvSpPr>
        <p:spPr/>
        <p:txBody>
          <a:bodyPr/>
          <a:lstStyle/>
          <a:p>
            <a:fld id="{A3D8BDE8-A576-4CDF-8B7E-C1251C1776C5}" type="slidenum">
              <a:rPr lang="es-ES" smtClean="0">
                <a:solidFill>
                  <a:prstClr val="black"/>
                </a:solidFill>
              </a:rPr>
              <a:pPr/>
              <a:t>20</a:t>
            </a:fld>
            <a:endParaRPr lang="es-ES">
              <a:solidFill>
                <a:prstClr val="black"/>
              </a:solidFill>
            </a:endParaRPr>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12700884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4" name="3 Marcador de número de diapositiva"/>
          <p:cNvSpPr>
            <a:spLocks noGrp="1"/>
          </p:cNvSpPr>
          <p:nvPr>
            <p:ph type="sldNum" sz="quarter" idx="10"/>
          </p:nvPr>
        </p:nvSpPr>
        <p:spPr/>
        <p:txBody>
          <a:bodyPr/>
          <a:lstStyle/>
          <a:p>
            <a:fld id="{A3D8BDE8-A576-4CDF-8B7E-C1251C1776C5}" type="slidenum">
              <a:rPr lang="es-ES" smtClean="0">
                <a:solidFill>
                  <a:prstClr val="black"/>
                </a:solidFill>
              </a:rPr>
              <a:pPr/>
              <a:t>21</a:t>
            </a:fld>
            <a:endParaRPr lang="es-ES">
              <a:solidFill>
                <a:prstClr val="black"/>
              </a:solidFill>
            </a:endParaRPr>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20866910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4" name="3 Marcador de número de diapositiva"/>
          <p:cNvSpPr>
            <a:spLocks noGrp="1"/>
          </p:cNvSpPr>
          <p:nvPr>
            <p:ph type="sldNum" sz="quarter" idx="10"/>
          </p:nvPr>
        </p:nvSpPr>
        <p:spPr/>
        <p:txBody>
          <a:bodyPr/>
          <a:lstStyle/>
          <a:p>
            <a:fld id="{A3D8BDE8-A576-4CDF-8B7E-C1251C1776C5}" type="slidenum">
              <a:rPr lang="es-ES" smtClean="0">
                <a:solidFill>
                  <a:prstClr val="black"/>
                </a:solidFill>
              </a:rPr>
              <a:pPr/>
              <a:t>22</a:t>
            </a:fld>
            <a:endParaRPr lang="es-ES">
              <a:solidFill>
                <a:prstClr val="black"/>
              </a:solidFill>
            </a:endParaRPr>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36367858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solidFill>
                  <a:prstClr val="black"/>
                </a:solidFill>
              </a:rPr>
              <a:pPr/>
              <a:t>23</a:t>
            </a:fld>
            <a:endParaRPr lang="es-ES">
              <a:solidFill>
                <a:prstClr val="black"/>
              </a:solidFill>
            </a:endParaRPr>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3156501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24</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39683015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25</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13295241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26</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45524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27</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26560218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solidFill>
                  <a:prstClr val="black"/>
                </a:solidFill>
              </a:rPr>
              <a:pPr/>
              <a:t>28</a:t>
            </a:fld>
            <a:endParaRPr lang="es-ES">
              <a:solidFill>
                <a:prstClr val="black"/>
              </a:solidFill>
            </a:endParaRPr>
          </a:p>
        </p:txBody>
      </p:sp>
    </p:spTree>
    <p:extLst>
      <p:ext uri="{BB962C8B-B14F-4D97-AF65-F5344CB8AC3E}">
        <p14:creationId xmlns:p14="http://schemas.microsoft.com/office/powerpoint/2010/main" xmlns="" val="55981993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solidFill>
                  <a:prstClr val="black"/>
                </a:solidFill>
              </a:rPr>
              <a:pPr/>
              <a:t>29</a:t>
            </a:fld>
            <a:endParaRPr lang="es-ES">
              <a:solidFill>
                <a:prstClr val="black"/>
              </a:solidFill>
            </a:endParaRPr>
          </a:p>
        </p:txBody>
      </p:sp>
    </p:spTree>
    <p:extLst>
      <p:ext uri="{BB962C8B-B14F-4D97-AF65-F5344CB8AC3E}">
        <p14:creationId xmlns:p14="http://schemas.microsoft.com/office/powerpoint/2010/main" xmlns="" val="5598199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4" name="3 Marcador de número de diapositiva"/>
          <p:cNvSpPr>
            <a:spLocks noGrp="1"/>
          </p:cNvSpPr>
          <p:nvPr>
            <p:ph type="sldNum" sz="quarter" idx="10"/>
          </p:nvPr>
        </p:nvSpPr>
        <p:spPr/>
        <p:txBody>
          <a:bodyPr/>
          <a:lstStyle/>
          <a:p>
            <a:fld id="{A3D8BDE8-A576-4CDF-8B7E-C1251C1776C5}" type="slidenum">
              <a:rPr lang="es-ES" smtClean="0"/>
              <a:pPr/>
              <a:t>30</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6981910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8420B954-6086-480A-8FB2-14966B9E2500}" type="slidenum">
              <a:rPr lang="es-ES_tradnl" smtClean="0"/>
              <a:pPr/>
              <a:t>31</a:t>
            </a:fld>
            <a:endParaRPr lang="es-ES_tradnl"/>
          </a:p>
        </p:txBody>
      </p:sp>
    </p:spTree>
    <p:extLst>
      <p:ext uri="{BB962C8B-B14F-4D97-AF65-F5344CB8AC3E}">
        <p14:creationId xmlns:p14="http://schemas.microsoft.com/office/powerpoint/2010/main" xmlns="" val="335974673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8" Type="http://schemas.openxmlformats.org/officeDocument/2006/relationships/hyperlink" Target="https://twitter.com/is4k" TargetMode="External"/><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hyperlink" Target="https://www.facebook.com/Internet-Segura-For-Kids-1886436838309254" TargetMode="External"/><Relationship Id="rId5" Type="http://schemas.openxmlformats.org/officeDocument/2006/relationships/image" Target="../media/image6.jpeg"/><Relationship Id="rId4" Type="http://schemas.openxmlformats.org/officeDocument/2006/relationships/image" Target="../media/image3.png"/><Relationship Id="rId9"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www.is4k.es/" TargetMode="External"/><Relationship Id="rId2" Type="http://schemas.openxmlformats.org/officeDocument/2006/relationships/hyperlink" Target="https://www.incibe.es/" TargetMode="External"/><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hyperlink" Target="https://creativecommons.org/licenses/by-nc-sa/4.0/deed.es_ES"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iapositiva de título">
    <p:spTree>
      <p:nvGrpSpPr>
        <p:cNvPr id="1" name=""/>
        <p:cNvGrpSpPr/>
        <p:nvPr/>
      </p:nvGrpSpPr>
      <p:grpSpPr>
        <a:xfrm>
          <a:off x="0" y="0"/>
          <a:ext cx="0" cy="0"/>
          <a:chOff x="0" y="0"/>
          <a:chExt cx="0" cy="0"/>
        </a:xfrm>
      </p:grpSpPr>
      <p:sp>
        <p:nvSpPr>
          <p:cNvPr id="6" name="Elipse 5"/>
          <p:cNvSpPr/>
          <p:nvPr/>
        </p:nvSpPr>
        <p:spPr>
          <a:xfrm>
            <a:off x="5646721" y="2847975"/>
            <a:ext cx="1908785" cy="1908785"/>
          </a:xfrm>
          <a:prstGeom prst="ellipse">
            <a:avLst/>
          </a:prstGeom>
          <a:solidFill>
            <a:schemeClr val="bg1">
              <a:lumMod val="6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8" name="Rectángulo 7"/>
          <p:cNvSpPr/>
          <p:nvPr/>
        </p:nvSpPr>
        <p:spPr>
          <a:xfrm>
            <a:off x="813740" y="2849545"/>
            <a:ext cx="5787085" cy="1908000"/>
          </a:xfrm>
          <a:prstGeom prst="rect">
            <a:avLst/>
          </a:prstGeom>
          <a:solidFill>
            <a:schemeClr val="bg1">
              <a:lumMod val="6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solidFill>
                <a:schemeClr val="bg1"/>
              </a:solidFill>
            </a:endParaRPr>
          </a:p>
        </p:txBody>
      </p:sp>
      <p:sp>
        <p:nvSpPr>
          <p:cNvPr id="9" name="Rectángulo 8"/>
          <p:cNvSpPr/>
          <p:nvPr/>
        </p:nvSpPr>
        <p:spPr>
          <a:xfrm>
            <a:off x="1621272" y="0"/>
            <a:ext cx="128587"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solidFill>
                <a:schemeClr val="tx1"/>
              </a:solidFill>
            </a:endParaRPr>
          </a:p>
        </p:txBody>
      </p:sp>
      <p:sp>
        <p:nvSpPr>
          <p:cNvPr id="10" name="Title 1"/>
          <p:cNvSpPr>
            <a:spLocks noGrp="1"/>
          </p:cNvSpPr>
          <p:nvPr>
            <p:ph type="ctrTitle"/>
          </p:nvPr>
        </p:nvSpPr>
        <p:spPr>
          <a:xfrm>
            <a:off x="1865029" y="3186248"/>
            <a:ext cx="5343705" cy="1900113"/>
          </a:xfrm>
          <a:prstGeom prst="rect">
            <a:avLst/>
          </a:prstGeom>
        </p:spPr>
        <p:txBody>
          <a:bodyPr>
            <a:normAutofit/>
          </a:bodyPr>
          <a:lstStyle>
            <a:lvl1pPr algn="l">
              <a:defRPr sz="3600" b="1">
                <a:solidFill>
                  <a:schemeClr val="bg1"/>
                </a:solidFill>
              </a:defRPr>
            </a:lvl1pPr>
          </a:lstStyle>
          <a:p>
            <a:r>
              <a:rPr lang="es-ES" smtClean="0"/>
              <a:t>Haga clic para modificar el estilo de título del patrón</a:t>
            </a:r>
            <a:endParaRPr lang="en-US" dirty="0"/>
          </a:p>
        </p:txBody>
      </p:sp>
      <p:sp>
        <p:nvSpPr>
          <p:cNvPr id="11" name="Rectángulo 10"/>
          <p:cNvSpPr/>
          <p:nvPr/>
        </p:nvSpPr>
        <p:spPr>
          <a:xfrm>
            <a:off x="0" y="0"/>
            <a:ext cx="1704975" cy="6858000"/>
          </a:xfrm>
          <a:prstGeom prst="rect">
            <a:avLst/>
          </a:prstGeom>
          <a:solidFill>
            <a:schemeClr val="bg2">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13" name="Elipse 12"/>
          <p:cNvSpPr/>
          <p:nvPr/>
        </p:nvSpPr>
        <p:spPr>
          <a:xfrm>
            <a:off x="346117" y="0"/>
            <a:ext cx="2847975" cy="2847975"/>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pic>
        <p:nvPicPr>
          <p:cNvPr id="14" name="Imagen 13"/>
          <p:cNvPicPr>
            <a:picLocks noChangeAspect="1"/>
          </p:cNvPicPr>
          <p:nvPr/>
        </p:nvPicPr>
        <p:blipFill>
          <a:blip r:embed="rId2" cstate="print"/>
          <a:stretch>
            <a:fillRect/>
          </a:stretch>
        </p:blipFill>
        <p:spPr>
          <a:xfrm>
            <a:off x="768525" y="398934"/>
            <a:ext cx="2003158" cy="1997142"/>
          </a:xfrm>
          <a:prstGeom prst="rect">
            <a:avLst/>
          </a:prstGeom>
        </p:spPr>
      </p:pic>
      <p:pic>
        <p:nvPicPr>
          <p:cNvPr id="17" name="Imagen 16"/>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2634195" y="6117297"/>
            <a:ext cx="2185651" cy="586127"/>
          </a:xfrm>
          <a:prstGeom prst="rect">
            <a:avLst/>
          </a:prstGeom>
        </p:spPr>
      </p:pic>
      <p:pic>
        <p:nvPicPr>
          <p:cNvPr id="18" name="Imagen 17" descr="Y:\90_IS4K\logos\logo corporativo\finales\logo-is4k.png"/>
          <p:cNvPicPr>
            <a:picLocks noChangeAspect="1"/>
          </p:cNvPicPr>
          <p:nvPr userDrawn="1"/>
        </p:nvPicPr>
        <p:blipFill>
          <a:blip r:embed="rId4" cstate="print">
            <a:extLst>
              <a:ext uri="{28A0092B-C50C-407E-A947-70E740481C1C}">
                <a14:useLocalDpi xmlns:a14="http://schemas.microsoft.com/office/drawing/2010/main" xmlns="" val="0"/>
              </a:ext>
            </a:extLst>
          </a:blip>
          <a:srcRect/>
          <a:stretch>
            <a:fillRect/>
          </a:stretch>
        </p:blipFill>
        <p:spPr bwMode="auto">
          <a:xfrm>
            <a:off x="6259169" y="6117297"/>
            <a:ext cx="1887912" cy="586127"/>
          </a:xfrm>
          <a:prstGeom prst="rect">
            <a:avLst/>
          </a:prstGeom>
          <a:noFill/>
          <a:ln>
            <a:noFill/>
          </a:ln>
        </p:spPr>
      </p:pic>
    </p:spTree>
    <p:extLst>
      <p:ext uri="{BB962C8B-B14F-4D97-AF65-F5344CB8AC3E}">
        <p14:creationId xmlns:p14="http://schemas.microsoft.com/office/powerpoint/2010/main" xmlns="" val="2434053055"/>
      </p:ext>
    </p:extLst>
  </p:cSld>
  <p:clrMapOvr>
    <a:masterClrMapping/>
  </p:clrMapOvr>
  <p:timing>
    <p:tnLst>
      <p:par>
        <p:cTn id="1" dur="indefinite" restart="never" nodeType="tmRoot"/>
      </p:par>
    </p:tnLst>
  </p:timing>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ólo el título">
    <p:spTree>
      <p:nvGrpSpPr>
        <p:cNvPr id="1" name=""/>
        <p:cNvGrpSpPr/>
        <p:nvPr/>
      </p:nvGrpSpPr>
      <p:grpSpPr>
        <a:xfrm>
          <a:off x="0" y="0"/>
          <a:ext cx="0" cy="0"/>
          <a:chOff x="0" y="0"/>
          <a:chExt cx="0" cy="0"/>
        </a:xfrm>
      </p:grpSpPr>
      <p:sp>
        <p:nvSpPr>
          <p:cNvPr id="6" name="Title 1"/>
          <p:cNvSpPr>
            <a:spLocks noGrp="1"/>
          </p:cNvSpPr>
          <p:nvPr>
            <p:ph type="title"/>
          </p:nvPr>
        </p:nvSpPr>
        <p:spPr>
          <a:xfrm>
            <a:off x="457200" y="274638"/>
            <a:ext cx="8229600" cy="658812"/>
          </a:xfrm>
          <a:prstGeom prst="rect">
            <a:avLst/>
          </a:prstGeom>
        </p:spPr>
        <p:txBody>
          <a:bodyPr/>
          <a:lstStyle>
            <a:lvl1pPr>
              <a:defRPr sz="2800" b="1">
                <a:solidFill>
                  <a:srgbClr val="E73137"/>
                </a:solidFill>
              </a:defRPr>
            </a:lvl1pPr>
          </a:lstStyle>
          <a:p>
            <a:r>
              <a:rPr lang="es-ES" smtClean="0"/>
              <a:t>Haga clic para modificar el estilo de título del patrón</a:t>
            </a:r>
            <a:endParaRPr lang="en-US" dirty="0"/>
          </a:p>
        </p:txBody>
      </p:sp>
      <p:sp>
        <p:nvSpPr>
          <p:cNvPr id="4" name="Rectángulo 3"/>
          <p:cNvSpPr/>
          <p:nvPr/>
        </p:nvSpPr>
        <p:spPr>
          <a:xfrm>
            <a:off x="0" y="6192688"/>
            <a:ext cx="9144000" cy="692696"/>
          </a:xfrm>
          <a:prstGeom prst="rect">
            <a:avLst/>
          </a:prstGeom>
          <a:solidFill>
            <a:srgbClr val="DD3137"/>
          </a:solidFill>
          <a:ln>
            <a:no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s-ES" sz="1200" dirty="0" smtClean="0"/>
              <a:t> </a:t>
            </a:r>
            <a:endParaRPr lang="es-ES" sz="1200" dirty="0"/>
          </a:p>
        </p:txBody>
      </p:sp>
      <p:pic>
        <p:nvPicPr>
          <p:cNvPr id="8" name="Imagen 7"/>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8209341" y="5913023"/>
            <a:ext cx="795598" cy="795598"/>
          </a:xfrm>
          <a:prstGeom prst="rect">
            <a:avLst/>
          </a:prstGeom>
        </p:spPr>
      </p:pic>
      <p:sp>
        <p:nvSpPr>
          <p:cNvPr id="3" name="Marcador de contenido 2"/>
          <p:cNvSpPr>
            <a:spLocks noGrp="1"/>
          </p:cNvSpPr>
          <p:nvPr>
            <p:ph sz="quarter" idx="10"/>
          </p:nvPr>
        </p:nvSpPr>
        <p:spPr>
          <a:xfrm>
            <a:off x="457200" y="1196975"/>
            <a:ext cx="8229600" cy="4679950"/>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a:solidFill>
                  <a:schemeClr val="tx1">
                    <a:lumMod val="65000"/>
                    <a:lumOff val="35000"/>
                  </a:schemeClr>
                </a:solidFill>
              </a:defRPr>
            </a:lvl4pPr>
            <a:lvl5pPr>
              <a:defRPr>
                <a:solidFill>
                  <a:schemeClr val="tx1">
                    <a:lumMod val="65000"/>
                    <a:lumOff val="35000"/>
                  </a:schemeClr>
                </a:solidFill>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9" name="Marcador de texto 8"/>
          <p:cNvSpPr>
            <a:spLocks noGrp="1"/>
          </p:cNvSpPr>
          <p:nvPr>
            <p:ph type="body" sz="quarter" idx="11"/>
          </p:nvPr>
        </p:nvSpPr>
        <p:spPr>
          <a:xfrm>
            <a:off x="457200" y="6398603"/>
            <a:ext cx="8229600" cy="288032"/>
          </a:xfrm>
          <a:prstGeom prst="rect">
            <a:avLst/>
          </a:prstGeom>
        </p:spPr>
        <p:txBody>
          <a:bodyPr/>
          <a:lstStyle>
            <a:lvl1pPr marL="0" indent="0" algn="ctr">
              <a:buNone/>
              <a:defRPr sz="1400" b="1">
                <a:solidFill>
                  <a:schemeClr val="bg1"/>
                </a:solidFill>
              </a:defRPr>
            </a:lvl1pPr>
          </a:lstStyle>
          <a:p>
            <a:pPr lvl="0"/>
            <a:r>
              <a:rPr lang="es-ES" smtClean="0"/>
              <a:t>Haga clic para modificar el estilo de texto del patrón</a:t>
            </a:r>
          </a:p>
        </p:txBody>
      </p:sp>
    </p:spTree>
    <p:extLst>
      <p:ext uri="{BB962C8B-B14F-4D97-AF65-F5344CB8AC3E}">
        <p14:creationId xmlns:p14="http://schemas.microsoft.com/office/powerpoint/2010/main" xmlns="" val="1760687091"/>
      </p:ext>
    </p:extLst>
  </p:cSld>
  <p:clrMapOvr>
    <a:masterClrMapping/>
  </p:clrMapOvr>
  <p:timing>
    <p:tnLst>
      <p:par>
        <p:cTn id="1" dur="indefinite" restart="never" nodeType="tmRoot"/>
      </p:par>
    </p:tnLst>
  </p:timing>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Diseño personalizado">
    <p:spTree>
      <p:nvGrpSpPr>
        <p:cNvPr id="1" name=""/>
        <p:cNvGrpSpPr/>
        <p:nvPr/>
      </p:nvGrpSpPr>
      <p:grpSpPr>
        <a:xfrm>
          <a:off x="0" y="0"/>
          <a:ext cx="0" cy="0"/>
          <a:chOff x="0" y="0"/>
          <a:chExt cx="0" cy="0"/>
        </a:xfrm>
      </p:grpSpPr>
      <p:sp>
        <p:nvSpPr>
          <p:cNvPr id="7" name="Rectángulo 6"/>
          <p:cNvSpPr/>
          <p:nvPr/>
        </p:nvSpPr>
        <p:spPr>
          <a:xfrm>
            <a:off x="0" y="1"/>
            <a:ext cx="9144000" cy="3946720"/>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dirty="0">
              <a:solidFill>
                <a:schemeClr val="bg1">
                  <a:lumMod val="50000"/>
                </a:schemeClr>
              </a:solidFill>
            </a:endParaRPr>
          </a:p>
        </p:txBody>
      </p:sp>
      <p:sp>
        <p:nvSpPr>
          <p:cNvPr id="5" name="TextBox 4"/>
          <p:cNvSpPr txBox="1"/>
          <p:nvPr/>
        </p:nvSpPr>
        <p:spPr>
          <a:xfrm>
            <a:off x="2288357" y="3230703"/>
            <a:ext cx="4649799" cy="646331"/>
          </a:xfrm>
          <a:prstGeom prst="rect">
            <a:avLst/>
          </a:prstGeom>
          <a:noFill/>
        </p:spPr>
        <p:txBody>
          <a:bodyPr wrap="none" rtlCol="0">
            <a:spAutoFit/>
          </a:bodyPr>
          <a:lstStyle/>
          <a:p>
            <a:r>
              <a:rPr lang="en-US" sz="3600" b="1" dirty="0" smtClean="0">
                <a:solidFill>
                  <a:schemeClr val="bg1"/>
                </a:solidFill>
              </a:rPr>
              <a:t>Gracias por su atención</a:t>
            </a:r>
            <a:endParaRPr lang="en-US" sz="3600" b="1" dirty="0">
              <a:solidFill>
                <a:schemeClr val="bg1"/>
              </a:solidFill>
            </a:endParaRPr>
          </a:p>
        </p:txBody>
      </p:sp>
      <p:pic>
        <p:nvPicPr>
          <p:cNvPr id="8" name="Imagen 7"/>
          <p:cNvPicPr>
            <a:picLocks noChangeAspect="1"/>
          </p:cNvPicPr>
          <p:nvPr/>
        </p:nvPicPr>
        <p:blipFill>
          <a:blip r:embed="rId2" cstate="print"/>
          <a:stretch>
            <a:fillRect/>
          </a:stretch>
        </p:blipFill>
        <p:spPr>
          <a:xfrm>
            <a:off x="7164288" y="4866661"/>
            <a:ext cx="1591143" cy="1586366"/>
          </a:xfrm>
          <a:prstGeom prst="rect">
            <a:avLst/>
          </a:prstGeom>
        </p:spPr>
      </p:pic>
      <p:sp>
        <p:nvSpPr>
          <p:cNvPr id="2" name="Rectángulo 1"/>
          <p:cNvSpPr/>
          <p:nvPr/>
        </p:nvSpPr>
        <p:spPr>
          <a:xfrm>
            <a:off x="2110683" y="3929541"/>
            <a:ext cx="5005152" cy="369332"/>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 b="1" dirty="0" smtClean="0">
                <a:solidFill>
                  <a:schemeClr val="bg1">
                    <a:lumMod val="65000"/>
                  </a:schemeClr>
                </a:solidFill>
              </a:rPr>
              <a:t>https://www.is4k.es/programas/cibercooperantes</a:t>
            </a:r>
          </a:p>
        </p:txBody>
      </p:sp>
      <p:sp>
        <p:nvSpPr>
          <p:cNvPr id="16" name="17 CuadroTexto"/>
          <p:cNvSpPr txBox="1"/>
          <p:nvPr/>
        </p:nvSpPr>
        <p:spPr>
          <a:xfrm>
            <a:off x="1836676" y="1930822"/>
            <a:ext cx="7416824" cy="1163395"/>
          </a:xfrm>
          <a:prstGeom prst="rect">
            <a:avLst/>
          </a:prstGeom>
          <a:noFill/>
        </p:spPr>
        <p:txBody>
          <a:bodyPr wrap="square" rtlCol="0">
            <a:spAutoFit/>
          </a:bodyPr>
          <a:lstStyle/>
          <a:p>
            <a:pPr algn="r">
              <a:lnSpc>
                <a:spcPct val="120000"/>
              </a:lnSpc>
            </a:pPr>
            <a:r>
              <a:rPr lang="es-ES" sz="4000" b="1" dirty="0">
                <a:solidFill>
                  <a:prstClr val="white"/>
                </a:solidFill>
              </a:rPr>
              <a:t>Escuela Cibersegura</a:t>
            </a:r>
          </a:p>
          <a:p>
            <a:pPr algn="r">
              <a:lnSpc>
                <a:spcPct val="120000"/>
              </a:lnSpc>
            </a:pPr>
            <a:r>
              <a:rPr lang="es-ES" sz="1600" dirty="0">
                <a:solidFill>
                  <a:prstClr val="white"/>
                </a:solidFill>
              </a:rPr>
              <a:t>Promoción del uso seguro y responsable de Internet entre los menores</a:t>
            </a:r>
          </a:p>
        </p:txBody>
      </p:sp>
      <p:sp>
        <p:nvSpPr>
          <p:cNvPr id="18" name="Redondear rectángulo de esquina del mismo lado 32"/>
          <p:cNvSpPr/>
          <p:nvPr/>
        </p:nvSpPr>
        <p:spPr>
          <a:xfrm>
            <a:off x="1835696" y="1894307"/>
            <a:ext cx="7308304" cy="1359414"/>
          </a:xfrm>
          <a:prstGeom prst="round2SameRect">
            <a:avLst/>
          </a:prstGeom>
          <a:solidFill>
            <a:srgbClr val="DD3137"/>
          </a:solidFill>
          <a:ln>
            <a:solidFill>
              <a:schemeClr val="accent1"/>
            </a:solidFill>
          </a:ln>
          <a:effectLst>
            <a:outerShdw blurRad="40000" dist="23000" dir="5400000" rotWithShape="0">
              <a:srgbClr val="000000">
                <a:alpha val="35000"/>
              </a:srgbClr>
            </a:outerShdw>
            <a:reflection blurRad="6350" stA="0" endPos="40000" dist="101600" dir="5400000" sy="-100000" algn="bl" rotWithShape="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dirty="0">
              <a:solidFill>
                <a:prstClr val="white"/>
              </a:solidFill>
            </a:endParaRPr>
          </a:p>
        </p:txBody>
      </p:sp>
      <p:sp>
        <p:nvSpPr>
          <p:cNvPr id="19" name="17 CuadroTexto"/>
          <p:cNvSpPr txBox="1"/>
          <p:nvPr/>
        </p:nvSpPr>
        <p:spPr>
          <a:xfrm>
            <a:off x="1548644" y="2049581"/>
            <a:ext cx="7416824" cy="1163395"/>
          </a:xfrm>
          <a:prstGeom prst="rect">
            <a:avLst/>
          </a:prstGeom>
          <a:noFill/>
        </p:spPr>
        <p:txBody>
          <a:bodyPr wrap="square" rtlCol="0">
            <a:spAutoFit/>
          </a:bodyPr>
          <a:lstStyle/>
          <a:p>
            <a:pPr algn="r">
              <a:lnSpc>
                <a:spcPct val="120000"/>
              </a:lnSpc>
            </a:pPr>
            <a:r>
              <a:rPr lang="es-ES" sz="4000" b="1" dirty="0" err="1" smtClean="0">
                <a:solidFill>
                  <a:prstClr val="white"/>
                </a:solidFill>
                <a:latin typeface="Trebuchet MS" pitchFamily="34" charset="0"/>
              </a:rPr>
              <a:t>Cibercooperantes</a:t>
            </a:r>
            <a:endParaRPr lang="es-ES" sz="4000" b="1" dirty="0">
              <a:solidFill>
                <a:prstClr val="white"/>
              </a:solidFill>
              <a:latin typeface="Trebuchet MS" pitchFamily="34" charset="0"/>
            </a:endParaRPr>
          </a:p>
          <a:p>
            <a:pPr algn="r">
              <a:lnSpc>
                <a:spcPct val="120000"/>
              </a:lnSpc>
            </a:pPr>
            <a:r>
              <a:rPr lang="es-ES" sz="1600" dirty="0" smtClean="0">
                <a:solidFill>
                  <a:prstClr val="white"/>
                </a:solidFill>
                <a:latin typeface="Trebuchet MS" pitchFamily="34" charset="0"/>
              </a:rPr>
              <a:t>contacto@is4k.es</a:t>
            </a:r>
            <a:endParaRPr lang="es-ES" sz="1600" dirty="0">
              <a:solidFill>
                <a:prstClr val="white"/>
              </a:solidFill>
              <a:latin typeface="Trebuchet MS" pitchFamily="34" charset="0"/>
            </a:endParaRPr>
          </a:p>
        </p:txBody>
      </p:sp>
      <p:pic>
        <p:nvPicPr>
          <p:cNvPr id="3" name="Imagen 2"/>
          <p:cNvPicPr>
            <a:picLocks noChangeAspect="1"/>
          </p:cNvPicPr>
          <p:nvPr/>
        </p:nvPicPr>
        <p:blipFill>
          <a:blip r:embed="rId3" cstate="print"/>
          <a:stretch>
            <a:fillRect/>
          </a:stretch>
        </p:blipFill>
        <p:spPr>
          <a:xfrm>
            <a:off x="862553" y="326448"/>
            <a:ext cx="2275114" cy="2275114"/>
          </a:xfrm>
          <a:prstGeom prst="rect">
            <a:avLst/>
          </a:prstGeom>
        </p:spPr>
      </p:pic>
      <p:pic>
        <p:nvPicPr>
          <p:cNvPr id="12" name="Imagen 11" descr="Y:\90_IS4K\logos\logo corporativo\finales\logo-is4k.png"/>
          <p:cNvPicPr>
            <a:picLocks noChangeAspect="1"/>
          </p:cNvPicPr>
          <p:nvPr userDrawn="1"/>
        </p:nvPicPr>
        <p:blipFill>
          <a:blip r:embed="rId4" cstate="print">
            <a:extLst>
              <a:ext uri="{28A0092B-C50C-407E-A947-70E740481C1C}">
                <a14:useLocalDpi xmlns:a14="http://schemas.microsoft.com/office/drawing/2010/main" xmlns="" val="0"/>
              </a:ext>
            </a:extLst>
          </a:blip>
          <a:srcRect/>
          <a:stretch>
            <a:fillRect/>
          </a:stretch>
        </p:blipFill>
        <p:spPr bwMode="auto">
          <a:xfrm>
            <a:off x="4139952" y="5844330"/>
            <a:ext cx="1971250" cy="612000"/>
          </a:xfrm>
          <a:prstGeom prst="rect">
            <a:avLst/>
          </a:prstGeom>
          <a:noFill/>
          <a:ln>
            <a:noFill/>
          </a:ln>
        </p:spPr>
      </p:pic>
      <p:pic>
        <p:nvPicPr>
          <p:cNvPr id="13" name="Imagen 12"/>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a:off x="875350" y="5841027"/>
            <a:ext cx="2282131" cy="612000"/>
          </a:xfrm>
          <a:prstGeom prst="rect">
            <a:avLst/>
          </a:prstGeom>
        </p:spPr>
      </p:pic>
      <p:grpSp>
        <p:nvGrpSpPr>
          <p:cNvPr id="9" name="Grupo 8"/>
          <p:cNvGrpSpPr/>
          <p:nvPr userDrawn="1"/>
        </p:nvGrpSpPr>
        <p:grpSpPr>
          <a:xfrm>
            <a:off x="2843808" y="4424650"/>
            <a:ext cx="3024336" cy="892552"/>
            <a:chOff x="251520" y="4696688"/>
            <a:chExt cx="3024336" cy="892552"/>
          </a:xfrm>
        </p:grpSpPr>
        <p:sp>
          <p:nvSpPr>
            <p:cNvPr id="17" name="17 CuadroTexto"/>
            <p:cNvSpPr txBox="1"/>
            <p:nvPr userDrawn="1"/>
          </p:nvSpPr>
          <p:spPr>
            <a:xfrm>
              <a:off x="610454" y="4696688"/>
              <a:ext cx="2665402" cy="892552"/>
            </a:xfrm>
            <a:prstGeom prst="rect">
              <a:avLst/>
            </a:prstGeom>
            <a:noFill/>
          </p:spPr>
          <p:txBody>
            <a:bodyPr wrap="square" rtlCol="0">
              <a:spAutoFit/>
            </a:bodyPr>
            <a:lstStyle/>
            <a:p>
              <a:pPr>
                <a:lnSpc>
                  <a:spcPct val="100000"/>
                </a:lnSpc>
              </a:pPr>
              <a:r>
                <a:rPr lang="es-ES" sz="1700" b="1" dirty="0" smtClean="0">
                  <a:solidFill>
                    <a:schemeClr val="bg1">
                      <a:lumMod val="65000"/>
                    </a:schemeClr>
                  </a:solidFill>
                  <a:latin typeface="Trebuchet MS" pitchFamily="34" charset="0"/>
                </a:rPr>
                <a:t>Internet Segura </a:t>
              </a:r>
              <a:r>
                <a:rPr lang="es-ES" sz="1700" b="1" dirty="0" err="1" smtClean="0">
                  <a:solidFill>
                    <a:schemeClr val="bg1">
                      <a:lumMod val="65000"/>
                    </a:schemeClr>
                  </a:solidFill>
                  <a:latin typeface="Trebuchet MS" pitchFamily="34" charset="0"/>
                </a:rPr>
                <a:t>for</a:t>
              </a:r>
              <a:r>
                <a:rPr lang="es-ES" sz="1700" b="1" dirty="0" smtClean="0">
                  <a:solidFill>
                    <a:schemeClr val="bg1">
                      <a:lumMod val="65000"/>
                    </a:schemeClr>
                  </a:solidFill>
                  <a:latin typeface="Trebuchet MS" pitchFamily="34" charset="0"/>
                </a:rPr>
                <a:t> </a:t>
              </a:r>
              <a:r>
                <a:rPr lang="es-ES" sz="1700" b="1" dirty="0" err="1" smtClean="0">
                  <a:solidFill>
                    <a:schemeClr val="bg1">
                      <a:lumMod val="65000"/>
                    </a:schemeClr>
                  </a:solidFill>
                  <a:latin typeface="Trebuchet MS" pitchFamily="34" charset="0"/>
                </a:rPr>
                <a:t>Kids</a:t>
              </a:r>
              <a:endParaRPr lang="es-ES" sz="1700" b="1" dirty="0" smtClean="0">
                <a:solidFill>
                  <a:schemeClr val="bg1">
                    <a:lumMod val="65000"/>
                  </a:schemeClr>
                </a:solidFill>
                <a:latin typeface="Trebuchet MS"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ES" sz="1800" b="1" dirty="0" smtClean="0">
                <a:solidFill>
                  <a:schemeClr val="bg1">
                    <a:lumMod val="65000"/>
                  </a:schemeClr>
                </a:solidFill>
                <a:latin typeface="Trebuchet MS" pitchFamily="34" charset="0"/>
              </a:endParaRPr>
            </a:p>
            <a:p>
              <a:pPr>
                <a:lnSpc>
                  <a:spcPct val="100000"/>
                </a:lnSpc>
              </a:pPr>
              <a:r>
                <a:rPr lang="es-ES" sz="1700" b="1" dirty="0" smtClean="0">
                  <a:solidFill>
                    <a:schemeClr val="bg1">
                      <a:lumMod val="65000"/>
                    </a:schemeClr>
                  </a:solidFill>
                  <a:latin typeface="Trebuchet MS" pitchFamily="34" charset="0"/>
                </a:rPr>
                <a:t>@is4k</a:t>
              </a:r>
            </a:p>
          </p:txBody>
        </p:sp>
        <p:pic>
          <p:nvPicPr>
            <p:cNvPr id="21" name="Imagen 20">
              <a:hlinkClick r:id="rId6"/>
            </p:cNvPr>
            <p:cNvPicPr>
              <a:picLocks noChangeAspect="1"/>
            </p:cNvPicPr>
            <p:nvPr userDrawn="1"/>
          </p:nvPicPr>
          <p:blipFill>
            <a:blip r:embed="rId7" cstate="print"/>
            <a:stretch>
              <a:fillRect/>
            </a:stretch>
          </p:blipFill>
          <p:spPr>
            <a:xfrm>
              <a:off x="251520" y="4732609"/>
              <a:ext cx="295835" cy="307213"/>
            </a:xfrm>
            <a:prstGeom prst="rect">
              <a:avLst/>
            </a:prstGeom>
          </p:spPr>
        </p:pic>
        <p:pic>
          <p:nvPicPr>
            <p:cNvPr id="22" name="Imagen 21">
              <a:hlinkClick r:id="rId8"/>
            </p:cNvPr>
            <p:cNvPicPr>
              <a:picLocks noChangeAspect="1"/>
            </p:cNvPicPr>
            <p:nvPr userDrawn="1"/>
          </p:nvPicPr>
          <p:blipFill>
            <a:blip r:embed="rId9" cstate="print"/>
            <a:stretch>
              <a:fillRect/>
            </a:stretch>
          </p:blipFill>
          <p:spPr>
            <a:xfrm>
              <a:off x="251521" y="5255915"/>
              <a:ext cx="307213" cy="307213"/>
            </a:xfrm>
            <a:prstGeom prst="rect">
              <a:avLst/>
            </a:prstGeom>
          </p:spPr>
        </p:pic>
      </p:grpSp>
    </p:spTree>
    <p:extLst>
      <p:ext uri="{BB962C8B-B14F-4D97-AF65-F5344CB8AC3E}">
        <p14:creationId xmlns:p14="http://schemas.microsoft.com/office/powerpoint/2010/main" xmlns="" val="2289420907"/>
      </p:ext>
    </p:extLst>
  </p:cSld>
  <p:clrMapOvr>
    <a:masterClrMapping/>
  </p:clrMapOvr>
  <p:timing>
    <p:tnLst>
      <p:par>
        <p:cTn id="1" dur="indefinite" restart="never" nodeType="tmRoot"/>
      </p:par>
    </p:tnLst>
  </p:timing>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Diseño personalizado">
    <p:spTree>
      <p:nvGrpSpPr>
        <p:cNvPr id="1" name=""/>
        <p:cNvGrpSpPr/>
        <p:nvPr/>
      </p:nvGrpSpPr>
      <p:grpSpPr>
        <a:xfrm>
          <a:off x="0" y="0"/>
          <a:ext cx="0" cy="0"/>
          <a:chOff x="0" y="0"/>
          <a:chExt cx="0" cy="0"/>
        </a:xfrm>
      </p:grpSpPr>
      <p:sp>
        <p:nvSpPr>
          <p:cNvPr id="3" name="Rectángulo 18"/>
          <p:cNvSpPr/>
          <p:nvPr userDrawn="1"/>
        </p:nvSpPr>
        <p:spPr>
          <a:xfrm>
            <a:off x="284684" y="847724"/>
            <a:ext cx="8535788" cy="5188817"/>
          </a:xfrm>
          <a:prstGeom prst="rect">
            <a:avLst/>
          </a:prstGeom>
          <a:solidFill>
            <a:srgbClr val="DD3137"/>
          </a:solidFill>
          <a:ln>
            <a:no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solidFill>
                <a:srgbClr val="DD3137"/>
              </a:solidFill>
            </a:endParaRPr>
          </a:p>
        </p:txBody>
      </p:sp>
      <p:sp>
        <p:nvSpPr>
          <p:cNvPr id="4" name="Rectangle 3"/>
          <p:cNvSpPr>
            <a:spLocks noChangeArrowheads="1"/>
          </p:cNvSpPr>
          <p:nvPr userDrawn="1"/>
        </p:nvSpPr>
        <p:spPr bwMode="auto">
          <a:xfrm>
            <a:off x="284684" y="855762"/>
            <a:ext cx="8535788" cy="5172698"/>
          </a:xfrm>
          <a:prstGeom prst="rect">
            <a:avLst/>
          </a:prstGeom>
          <a:solidFill>
            <a:schemeClr val="bg1"/>
          </a:solid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1pPr>
            <a:lvl2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2pPr>
            <a:lvl3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3pPr>
            <a:lvl4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4pPr>
            <a:lvl5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5pPr>
            <a:lvl6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6pPr>
            <a:lvl7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7pPr>
            <a:lvl8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8pPr>
            <a:lvl9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9pPr>
          </a:lstStyle>
          <a:p>
            <a:pPr algn="just">
              <a:spcBef>
                <a:spcPts val="500"/>
              </a:spcBef>
              <a:spcAft>
                <a:spcPts val="500"/>
              </a:spcAft>
              <a:tabLst>
                <a:tab pos="2700020" algn="ctr"/>
                <a:tab pos="5400040" algn="r"/>
              </a:tabLst>
            </a:pP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La presente publicación pertenece a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INCIBE (Instituto Nacional de Ciberseguridad)</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y está bajo una licencia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Reconocimiento-No Comercial-Compartir Igual 4.0 Internacional de </a:t>
            </a:r>
            <a:r>
              <a:rPr lang="es-ES" sz="1600" b="1" dirty="0" err="1" smtClean="0">
                <a:effectLst/>
                <a:latin typeface="Calibri" panose="020F0502020204030204" pitchFamily="34" charset="0"/>
                <a:ea typeface="Calibri" panose="020F0502020204030204" pitchFamily="34" charset="0"/>
                <a:cs typeface="Times New Roman" panose="02020603050405020304" pitchFamily="18" charset="0"/>
              </a:rPr>
              <a:t>Creative</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err="1" smtClean="0">
                <a:effectLst/>
                <a:latin typeface="Calibri" panose="020F0502020204030204" pitchFamily="34" charset="0"/>
                <a:ea typeface="Calibri" panose="020F0502020204030204" pitchFamily="34" charset="0"/>
                <a:cs typeface="Times New Roman" panose="02020603050405020304" pitchFamily="18" charset="0"/>
              </a:rPr>
              <a:t>Commons</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Por esta razón está permitido copiar, distribuir y comunicar públicamente esta obra bajo las condiciones siguientes:</a:t>
            </a:r>
          </a:p>
          <a:p>
            <a:pPr algn="just">
              <a:spcBef>
                <a:spcPts val="500"/>
              </a:spcBef>
              <a:spcAft>
                <a:spcPts val="500"/>
              </a:spcAft>
              <a:tabLst>
                <a:tab pos="2700020" algn="ctr"/>
                <a:tab pos="5400040" algn="r"/>
              </a:tabLst>
            </a:pP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Reconocimiento</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El contenido de esta publicación se puede reproducir total o parcialmente por terceros, citando su procedencia y haciendo referencia expresa tanto a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INCIBE y </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la iniciativa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Internet Segura </a:t>
            </a:r>
            <a:r>
              <a:rPr lang="es-ES" sz="1600" b="1" dirty="0" err="1" smtClean="0">
                <a:effectLst/>
                <a:latin typeface="Calibri" panose="020F0502020204030204" pitchFamily="34" charset="0"/>
                <a:ea typeface="Calibri" panose="020F0502020204030204" pitchFamily="34" charset="0"/>
                <a:cs typeface="Times New Roman" panose="02020603050405020304" pitchFamily="18" charset="0"/>
              </a:rPr>
              <a:t>for</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err="1" smtClean="0">
                <a:effectLst/>
                <a:latin typeface="Calibri" panose="020F0502020204030204" pitchFamily="34" charset="0"/>
                <a:ea typeface="Calibri" panose="020F0502020204030204" pitchFamily="34" charset="0"/>
                <a:cs typeface="Times New Roman" panose="02020603050405020304" pitchFamily="18" charset="0"/>
              </a:rPr>
              <a:t>Kids</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 (IS4K)</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como a sus sitios web: </a:t>
            </a:r>
            <a:r>
              <a:rPr lang="es-ES" sz="1600" b="1" u="sng" dirty="0" smtClean="0">
                <a:solidFill>
                  <a:srgbClr val="007AC6"/>
                </a:solidFill>
                <a:effectLst/>
                <a:latin typeface="Calibri" panose="020F0502020204030204" pitchFamily="34" charset="0"/>
                <a:ea typeface="Calibri" panose="020F0502020204030204" pitchFamily="34" charset="0"/>
                <a:cs typeface="Times New Roman" panose="02020603050405020304" pitchFamily="18" charset="0"/>
                <a:hlinkClick r:id="rId2"/>
              </a:rPr>
              <a:t>https://www.incibe.es</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 </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y </a:t>
            </a:r>
            <a:r>
              <a:rPr lang="es-ES" sz="1600" b="1" u="sng" dirty="0" smtClean="0">
                <a:solidFill>
                  <a:srgbClr val="007AC6"/>
                </a:solidFill>
                <a:effectLst/>
                <a:latin typeface="Calibri" panose="020F0502020204030204" pitchFamily="34" charset="0"/>
                <a:ea typeface="Calibri" panose="020F0502020204030204" pitchFamily="34" charset="0"/>
                <a:cs typeface="Times New Roman" panose="02020603050405020304" pitchFamily="18" charset="0"/>
                <a:hlinkClick r:id="rId3"/>
              </a:rPr>
              <a:t>https://www.is4k.es</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Dicho reconocimiento no podrá en ningún caso sugerir que INCIBE presta apoyo a dicho tercero o apoya el uso que hace de su obra.</a:t>
            </a:r>
          </a:p>
          <a:p>
            <a:pPr algn="just">
              <a:lnSpc>
                <a:spcPct val="107000"/>
              </a:lnSpc>
              <a:spcBef>
                <a:spcPts val="500"/>
              </a:spcBef>
              <a:spcAft>
                <a:spcPts val="800"/>
              </a:spcAft>
              <a:tabLst>
                <a:tab pos="2700020" algn="ctr"/>
                <a:tab pos="5400040" algn="r"/>
                <a:tab pos="449580" algn="l"/>
              </a:tabLst>
            </a:pP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Uso No Comercial</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El material original y los trabajos derivados pueden ser distribuidos, copiados y exhibidos mientras su uso no tenga fines comerciales.</a:t>
            </a:r>
          </a:p>
          <a:p>
            <a:pPr algn="just">
              <a:lnSpc>
                <a:spcPct val="107000"/>
              </a:lnSpc>
              <a:spcBef>
                <a:spcPts val="500"/>
              </a:spcBef>
              <a:spcAft>
                <a:spcPts val="800"/>
              </a:spcAft>
              <a:tabLst>
                <a:tab pos="2700020" algn="ctr"/>
                <a:tab pos="5400040" algn="r"/>
                <a:tab pos="449580" algn="l"/>
              </a:tabLst>
            </a:pP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Compartir Igual</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Si altera o transforma esta obra, o genera una obra derivada, sólo puede distribuirla bajo esta misma licencia.</a:t>
            </a:r>
          </a:p>
          <a:p>
            <a:pPr algn="just">
              <a:lnSpc>
                <a:spcPct val="107000"/>
              </a:lnSpc>
              <a:spcBef>
                <a:spcPts val="500"/>
              </a:spcBef>
              <a:spcAft>
                <a:spcPts val="800"/>
              </a:spcAft>
              <a:tabLst>
                <a:tab pos="2700020" algn="ctr"/>
                <a:tab pos="5400040" algn="r"/>
                <a:tab pos="449580" algn="l"/>
              </a:tabLst>
            </a:pP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Al reutilizar o distribuir la obra, tiene que dejar bien claro los términos de la licencia de esta obra. Alguna de estas condiciones puede no aplicarse si se obtiene el permiso de INCIBE como titular de los derechos de autor.</a:t>
            </a:r>
          </a:p>
          <a:p>
            <a:pPr algn="l">
              <a:lnSpc>
                <a:spcPct val="107000"/>
              </a:lnSpc>
              <a:spcBef>
                <a:spcPts val="500"/>
              </a:spcBef>
              <a:spcAft>
                <a:spcPts val="800"/>
              </a:spcAft>
              <a:tabLst>
                <a:tab pos="2700020" algn="ctr"/>
                <a:tab pos="5400040" algn="r"/>
                <a:tab pos="449580" algn="l"/>
              </a:tabLst>
            </a:pP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Texto completo de la licencia: </a:t>
            </a:r>
            <a:r>
              <a:rPr lang="es-ES" sz="1600" b="1" u="sng" dirty="0" smtClean="0">
                <a:solidFill>
                  <a:srgbClr val="007AC6"/>
                </a:solidFill>
                <a:effectLst/>
                <a:latin typeface="Calibri" panose="020F0502020204030204" pitchFamily="34" charset="0"/>
                <a:ea typeface="Calibri" panose="020F0502020204030204" pitchFamily="34" charset="0"/>
                <a:cs typeface="Times New Roman" panose="02020603050405020304" pitchFamily="18" charset="0"/>
                <a:hlinkClick r:id="rId4"/>
              </a:rPr>
              <a:t>https://creativecommons.org/licenses/by-nc-sa/4.0/deed.es_ES</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a:t>
            </a:r>
            <a:endParaRPr kumimoji="0" lang="es-ES" altLang="es-ES" sz="15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2"/>
          <p:cNvSpPr>
            <a:spLocks noChangeArrowheads="1"/>
          </p:cNvSpPr>
          <p:nvPr userDrawn="1"/>
        </p:nvSpPr>
        <p:spPr bwMode="auto">
          <a:xfrm>
            <a:off x="404501" y="188640"/>
            <a:ext cx="4801314"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s-ES" altLang="es-ES" sz="3200" b="1" i="0" u="none" strike="noStrike" cap="none" normalizeH="0" baseline="0" dirty="0" smtClean="0">
                <a:ln>
                  <a:noFill/>
                </a:ln>
                <a:solidFill>
                  <a:srgbClr val="DD3137"/>
                </a:solidFill>
                <a:effectLst/>
                <a:latin typeface="Trebuchet MS" panose="020B0603020202020204" pitchFamily="34" charset="0"/>
                <a:ea typeface="Calibri" panose="020F0502020204030204" pitchFamily="34" charset="0"/>
                <a:cs typeface="Times New Roman" panose="02020603050405020304" pitchFamily="18" charset="0"/>
              </a:rPr>
              <a:t>Licencia de contenidos</a:t>
            </a:r>
            <a:r>
              <a:rPr kumimoji="0" lang="es-ES" altLang="es-ES" sz="3200" b="1" i="0" u="none" strike="noStrike" cap="none" normalizeH="0" baseline="0" dirty="0" smtClean="0">
                <a:ln>
                  <a:noFill/>
                </a:ln>
                <a:solidFill>
                  <a:srgbClr val="007AC6"/>
                </a:solidFill>
                <a:effectLst/>
                <a:latin typeface="Trebuchet MS" panose="020B0603020202020204" pitchFamily="34" charset="0"/>
                <a:ea typeface="Calibri" panose="020F0502020204030204" pitchFamily="34" charset="0"/>
                <a:cs typeface="Times New Roman" panose="02020603050405020304" pitchFamily="18" charset="0"/>
              </a:rPr>
              <a:t>	</a:t>
            </a:r>
            <a:endParaRPr kumimoji="0" lang="es-ES" altLang="es-ES" sz="3200" b="0" i="0" u="none" strike="noStrike" cap="none" normalizeH="0" baseline="0" dirty="0" smtClean="0">
              <a:ln>
                <a:noFill/>
              </a:ln>
              <a:solidFill>
                <a:schemeClr val="tx1"/>
              </a:solidFill>
              <a:effectLst/>
              <a:latin typeface="Trebuchet MS" panose="020B0603020202020204" pitchFamily="34" charset="0"/>
            </a:endParaRPr>
          </a:p>
        </p:txBody>
      </p:sp>
      <p:pic>
        <p:nvPicPr>
          <p:cNvPr id="7" name="Imagen 6" descr="http://mirrors.creativecommons.org/presskit/buttons/88x31/png/by-nc-sa.eu.png">
            <a:hlinkClick r:id="rId4"/>
          </p:cNvPr>
          <p:cNvPicPr>
            <a:picLocks noChangeAspect="1" noChangeArrowheads="1"/>
          </p:cNvPicPr>
          <p:nvPr userDrawn="1"/>
        </p:nvPicPr>
        <p:blipFill>
          <a:blip r:embed="rId5" cstate="print">
            <a:extLst>
              <a:ext uri="{28A0092B-C50C-407E-A947-70E740481C1C}">
                <a14:useLocalDpi xmlns:a14="http://schemas.microsoft.com/office/drawing/2010/main" xmlns="" val="0"/>
              </a:ext>
            </a:extLst>
          </a:blip>
          <a:srcRect/>
          <a:stretch>
            <a:fillRect/>
          </a:stretch>
        </p:blipFill>
        <p:spPr bwMode="auto">
          <a:xfrm>
            <a:off x="7391722" y="220436"/>
            <a:ext cx="1428750" cy="4953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575910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887412056"/>
      </p:ext>
    </p:extLst>
  </p:cSld>
  <p:clrMap bg1="lt1" tx1="dk1" bg2="lt2" tx2="dk2" accent1="accent1" accent2="accent2" accent3="accent3" accent4="accent4" accent5="accent5" accent6="accent6" hlink="hlink" folHlink="folHlink"/>
  <p:sldLayoutIdLst>
    <p:sldLayoutId id="2147484068" r:id="rId1"/>
    <p:sldLayoutId id="2147484069" r:id="rId2"/>
    <p:sldLayoutId id="2147484070" r:id="rId3"/>
    <p:sldLayoutId id="2147484071" r:id="rId4"/>
  </p:sldLayoutIdLst>
  <p:timing>
    <p:tnLst>
      <p:par>
        <p:cTn id="1" dur="indefinite" restart="never" nodeType="tmRoot"/>
      </p:par>
    </p:tnLst>
  </p:timing>
  <p:hf hdr="0" dt="0"/>
  <p:txStyles>
    <p:titleStyle>
      <a:lvl1pPr algn="ctr" defTabSz="457200" rtl="0" eaLnBrk="1" latinLnBrk="0" hangingPunct="1">
        <a:spcBef>
          <a:spcPct val="0"/>
        </a:spcBef>
        <a:buNone/>
        <a:defRPr sz="36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24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4.jpeg"/><Relationship Id="rId7"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CHARLAS%20ASTURIAS/CHARLA%20DEF/Provocaciones.mp4" TargetMode="External"/><Relationship Id="rId5" Type="http://schemas.openxmlformats.org/officeDocument/2006/relationships/image" Target="../media/image15.jpeg"/><Relationship Id="rId10" Type="http://schemas.openxmlformats.org/officeDocument/2006/relationships/image" Target="../media/image18.jpeg"/><Relationship Id="rId4" Type="http://schemas.openxmlformats.org/officeDocument/2006/relationships/hyperlink" Target="../CHARLAS%20ASTURIAS/CHARLA%20DEF/Amigos.mp4" TargetMode="External"/><Relationship Id="rId9" Type="http://schemas.openxmlformats.org/officeDocument/2006/relationships/hyperlink" Target="../CHARLAS%20ASTURIAS/CHARLA%20DEF/Webcam.mp4"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23.gif"/><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jpeg"/><Relationship Id="rId4"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jpeg"/></Relationships>
</file>

<file path=ppt/slides/_rels/slide18.xml.rels><?xml version="1.0" encoding="UTF-8" standalone="yes"?>
<Relationships xmlns="http://schemas.openxmlformats.org/package/2006/relationships"><Relationship Id="rId3" Type="http://schemas.openxmlformats.org/officeDocument/2006/relationships/hyperlink" Target="https://www.youtube.com/watch?v=qmnhcIKgVg0"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19.xml.rels><?xml version="1.0" encoding="UTF-8" standalone="yes"?>
<Relationships xmlns="http://schemas.openxmlformats.org/package/2006/relationships"><Relationship Id="rId3" Type="http://schemas.openxmlformats.org/officeDocument/2006/relationships/hyperlink" Target="../CHARLAS%20ASTURIAS/CHARLA%20DEF/Info_personal.mp4"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2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40.jpeg"/><Relationship Id="rId4" Type="http://schemas.openxmlformats.org/officeDocument/2006/relationships/hyperlink" Target="../CHARLAS%20ASTURIAS/CHARLA%20DEF/Fotos%20y%20Comentarios.mp4"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microsoft.com/office/2007/relationships/hdphoto" Target="../media/hdphoto1.wdp"/></Relationships>
</file>

<file path=ppt/slides/_rels/slide2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46.png"/><Relationship Id="rId7" Type="http://schemas.openxmlformats.org/officeDocument/2006/relationships/diagramLayout" Target="../diagrams/layout2.xm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diagramData" Target="../diagrams/data2.xml"/><Relationship Id="rId5" Type="http://schemas.openxmlformats.org/officeDocument/2006/relationships/image" Target="../media/image48.png"/><Relationship Id="rId10" Type="http://schemas.microsoft.com/office/2007/relationships/diagramDrawing" Target="../diagrams/drawing2.xml"/><Relationship Id="rId4" Type="http://schemas.openxmlformats.org/officeDocument/2006/relationships/image" Target="../media/image47.png"/><Relationship Id="rId9" Type="http://schemas.openxmlformats.org/officeDocument/2006/relationships/diagramColors" Target="../diagrams/colors2.xml"/></Relationships>
</file>

<file path=ppt/slides/_rels/slide29.xml.rels><?xml version="1.0" encoding="UTF-8" standalone="yes"?>
<Relationships xmlns="http://schemas.openxmlformats.org/package/2006/relationships"><Relationship Id="rId8" Type="http://schemas.openxmlformats.org/officeDocument/2006/relationships/diagramData" Target="../diagrams/data3.xml"/><Relationship Id="rId3" Type="http://schemas.openxmlformats.org/officeDocument/2006/relationships/hyperlink" Target="../CHARLAS%20ASTURIAS/CHARLA%20DEF/CITAS.mp4" TargetMode="External"/><Relationship Id="rId7" Type="http://schemas.openxmlformats.org/officeDocument/2006/relationships/image" Target="../media/image52.png"/><Relationship Id="rId12" Type="http://schemas.microsoft.com/office/2007/relationships/diagramDrawing" Target="../diagrams/drawing3.xm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51.jpeg"/><Relationship Id="rId11" Type="http://schemas.openxmlformats.org/officeDocument/2006/relationships/diagramColors" Target="../diagrams/colors3.xml"/><Relationship Id="rId5" Type="http://schemas.openxmlformats.org/officeDocument/2006/relationships/image" Target="../media/image50.png"/><Relationship Id="rId10" Type="http://schemas.openxmlformats.org/officeDocument/2006/relationships/diagramQuickStyle" Target="../diagrams/quickStyle3.xml"/><Relationship Id="rId4" Type="http://schemas.openxmlformats.org/officeDocument/2006/relationships/image" Target="../media/image49.png"/><Relationship Id="rId9" Type="http://schemas.openxmlformats.org/officeDocument/2006/relationships/diagramLayout" Target="../diagrams/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54.png"/><Relationship Id="rId4" Type="http://schemas.openxmlformats.org/officeDocument/2006/relationships/hyperlink" Target="https://www.osi.es/" TargetMode="Externa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ctrTitle"/>
          </p:nvPr>
        </p:nvSpPr>
        <p:spPr/>
        <p:txBody>
          <a:bodyPr/>
          <a:lstStyle/>
          <a:p>
            <a:r>
              <a:rPr lang="es-ES" dirty="0"/>
              <a:t>Uso seguro y responsable </a:t>
            </a:r>
            <a:br>
              <a:rPr lang="es-ES" dirty="0"/>
            </a:br>
            <a:r>
              <a:rPr lang="es-ES" dirty="0"/>
              <a:t>de las TIC</a:t>
            </a:r>
          </a:p>
        </p:txBody>
      </p:sp>
    </p:spTree>
    <p:extLst>
      <p:ext uri="{BB962C8B-B14F-4D97-AF65-F5344CB8AC3E}">
        <p14:creationId xmlns:p14="http://schemas.microsoft.com/office/powerpoint/2010/main" xmlns="" val="14309546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Persona2.jpg"/>
          <p:cNvPicPr>
            <a:picLocks noGrp="1" noChangeAspect="1"/>
          </p:cNvPicPr>
          <p:nvPr>
            <p:ph sz="quarter" idx="10"/>
          </p:nvPr>
        </p:nvPicPr>
        <p:blipFill>
          <a:blip r:embed="rId2" cstate="print"/>
          <a:stretch>
            <a:fillRect/>
          </a:stretch>
        </p:blipFill>
        <p:spPr>
          <a:xfrm>
            <a:off x="732041" y="692696"/>
            <a:ext cx="7679918" cy="4679950"/>
          </a:xfrm>
        </p:spPr>
      </p:pic>
      <p:sp>
        <p:nvSpPr>
          <p:cNvPr id="4" name="3 Marcador de texto"/>
          <p:cNvSpPr>
            <a:spLocks noGrp="1"/>
          </p:cNvSpPr>
          <p:nvPr>
            <p:ph type="body" sz="quarter" idx="11"/>
          </p:nvPr>
        </p:nvSpPr>
        <p:spPr/>
        <p:txBody>
          <a:bodyPr>
            <a:normAutofit lnSpcReduction="10000"/>
          </a:bodyPr>
          <a:lstStyle/>
          <a:p>
            <a:r>
              <a:rPr lang="es-ES" dirty="0" smtClean="0"/>
              <a:t>Adivina quién es quién…</a:t>
            </a:r>
            <a:endParaRPr lang="es-E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Persona3.jpg"/>
          <p:cNvPicPr>
            <a:picLocks noGrp="1" noChangeAspect="1"/>
          </p:cNvPicPr>
          <p:nvPr>
            <p:ph sz="quarter" idx="10"/>
          </p:nvPr>
        </p:nvPicPr>
        <p:blipFill>
          <a:blip r:embed="rId2" cstate="print"/>
          <a:stretch>
            <a:fillRect/>
          </a:stretch>
        </p:blipFill>
        <p:spPr>
          <a:xfrm>
            <a:off x="457200" y="764704"/>
            <a:ext cx="8229600" cy="4679950"/>
          </a:xfrm>
        </p:spPr>
      </p:pic>
      <p:sp>
        <p:nvSpPr>
          <p:cNvPr id="4" name="3 Marcador de texto"/>
          <p:cNvSpPr>
            <a:spLocks noGrp="1"/>
          </p:cNvSpPr>
          <p:nvPr>
            <p:ph type="body" sz="quarter" idx="11"/>
          </p:nvPr>
        </p:nvSpPr>
        <p:spPr/>
        <p:txBody>
          <a:bodyPr>
            <a:normAutofit lnSpcReduction="10000"/>
          </a:bodyPr>
          <a:lstStyle/>
          <a:p>
            <a:r>
              <a:rPr lang="es-ES" dirty="0" smtClean="0"/>
              <a:t>Adivina quién es quién….</a:t>
            </a:r>
            <a:endParaRPr lang="es-E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613389" y="1196752"/>
            <a:ext cx="5917223" cy="2743200"/>
          </a:xfrm>
          <a:prstGeom prst="rect">
            <a:avLst/>
          </a:prstGeom>
          <a:noFill/>
          <a:ln w="9525">
            <a:noFill/>
            <a:miter lim="800000"/>
            <a:headEnd/>
            <a:tailEnd/>
          </a:ln>
        </p:spPr>
      </p:pic>
      <p:sp>
        <p:nvSpPr>
          <p:cNvPr id="3" name="2 Rectángulo"/>
          <p:cNvSpPr/>
          <p:nvPr/>
        </p:nvSpPr>
        <p:spPr>
          <a:xfrm>
            <a:off x="3879586" y="2436225"/>
            <a:ext cx="735651" cy="5033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3516924" y="2749329"/>
            <a:ext cx="2027554" cy="14942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flipH="1">
            <a:off x="5076372" y="2478170"/>
            <a:ext cx="42202" cy="31039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p:cNvSpPr>
            <a:spLocks noGrp="1"/>
          </p:cNvSpPr>
          <p:nvPr>
            <p:ph type="title"/>
          </p:nvPr>
        </p:nvSpPr>
        <p:spPr/>
        <p:txBody>
          <a:bodyPr/>
          <a:lstStyle/>
          <a:p>
            <a:r>
              <a:rPr lang="es-ES" dirty="0"/>
              <a:t>¿Qué vamos a aprender hoy?</a:t>
            </a:r>
          </a:p>
        </p:txBody>
      </p:sp>
      <p:sp>
        <p:nvSpPr>
          <p:cNvPr id="9" name="Marcador de texto 8"/>
          <p:cNvSpPr>
            <a:spLocks noGrp="1"/>
          </p:cNvSpPr>
          <p:nvPr>
            <p:ph type="body" sz="quarter" idx="11"/>
          </p:nvPr>
        </p:nvSpPr>
        <p:spPr/>
        <p:txBody>
          <a:bodyPr/>
          <a:lstStyle/>
          <a:p>
            <a:r>
              <a:rPr lang="es-ES" dirty="0"/>
              <a:t>Objetivos del </a:t>
            </a:r>
            <a:r>
              <a:rPr lang="es-ES" dirty="0" smtClean="0"/>
              <a:t>taller</a:t>
            </a:r>
            <a:endParaRPr lang="es-ES" dirty="0"/>
          </a:p>
        </p:txBody>
      </p:sp>
      <p:sp>
        <p:nvSpPr>
          <p:cNvPr id="2" name="1 Rectángulo"/>
          <p:cNvSpPr/>
          <p:nvPr/>
        </p:nvSpPr>
        <p:spPr>
          <a:xfrm>
            <a:off x="467544" y="1351508"/>
            <a:ext cx="8136904" cy="3970318"/>
          </a:xfrm>
          <a:prstGeom prst="rect">
            <a:avLst/>
          </a:prstGeom>
        </p:spPr>
        <p:txBody>
          <a:bodyPr wrap="square">
            <a:spAutoFit/>
          </a:bodyPr>
          <a:lstStyle/>
          <a:p>
            <a:pPr lvl="1"/>
            <a:endParaRPr lang="es-ES" sz="2800" dirty="0">
              <a:solidFill>
                <a:schemeClr val="tx1">
                  <a:lumMod val="65000"/>
                  <a:lumOff val="35000"/>
                </a:schemeClr>
              </a:solidFill>
              <a:latin typeface="Calibri" panose="020F0502020204030204" pitchFamily="34" charset="0"/>
            </a:endParaRPr>
          </a:p>
          <a:p>
            <a:pPr marL="800100" lvl="1" indent="-342900">
              <a:buClr>
                <a:schemeClr val="tx1">
                  <a:lumMod val="65000"/>
                  <a:lumOff val="35000"/>
                </a:schemeClr>
              </a:buClr>
              <a:buFont typeface="Arial" panose="020B0604020202020204" pitchFamily="34" charset="0"/>
              <a:buChar char="•"/>
            </a:pPr>
            <a:r>
              <a:rPr lang="es-ES" sz="2800" dirty="0" smtClean="0">
                <a:solidFill>
                  <a:schemeClr val="tx1">
                    <a:lumMod val="65000"/>
                    <a:lumOff val="35000"/>
                  </a:schemeClr>
                </a:solidFill>
                <a:latin typeface="Calibri" panose="020F0502020204030204" pitchFamily="34" charset="0"/>
              </a:rPr>
              <a:t>Identificar los </a:t>
            </a:r>
            <a:r>
              <a:rPr lang="es-ES" sz="2800" b="1" dirty="0" smtClean="0">
                <a:solidFill>
                  <a:srgbClr val="DD3137"/>
                </a:solidFill>
                <a:latin typeface="Calibri" panose="020F0502020204030204" pitchFamily="34" charset="0"/>
              </a:rPr>
              <a:t>principales riesgos </a:t>
            </a:r>
            <a:r>
              <a:rPr lang="es-ES" sz="2800" dirty="0" smtClean="0">
                <a:solidFill>
                  <a:schemeClr val="tx1">
                    <a:lumMod val="65000"/>
                    <a:lumOff val="35000"/>
                  </a:schemeClr>
                </a:solidFill>
                <a:latin typeface="Calibri" panose="020F0502020204030204" pitchFamily="34" charset="0"/>
              </a:rPr>
              <a:t>relacionados con el uso de las TIC.</a:t>
            </a:r>
          </a:p>
          <a:p>
            <a:pPr marL="800100" lvl="1" indent="-342900">
              <a:buClr>
                <a:schemeClr val="tx1">
                  <a:lumMod val="65000"/>
                  <a:lumOff val="35000"/>
                </a:schemeClr>
              </a:buClr>
              <a:buFont typeface="Arial" panose="020B0604020202020204" pitchFamily="34" charset="0"/>
              <a:buChar char="•"/>
            </a:pPr>
            <a:endParaRPr lang="es-ES" sz="2800" dirty="0">
              <a:solidFill>
                <a:schemeClr val="tx1">
                  <a:lumMod val="65000"/>
                  <a:lumOff val="35000"/>
                </a:schemeClr>
              </a:solidFill>
              <a:latin typeface="Calibri" panose="020F0502020204030204" pitchFamily="34" charset="0"/>
            </a:endParaRPr>
          </a:p>
          <a:p>
            <a:pPr marL="800100" lvl="1" indent="-342900">
              <a:buClr>
                <a:schemeClr val="tx1">
                  <a:lumMod val="65000"/>
                  <a:lumOff val="35000"/>
                </a:schemeClr>
              </a:buClr>
              <a:buFont typeface="Arial" panose="020B0604020202020204" pitchFamily="34" charset="0"/>
              <a:buChar char="•"/>
            </a:pPr>
            <a:r>
              <a:rPr lang="es-ES" sz="2800" b="1" dirty="0" smtClean="0">
                <a:solidFill>
                  <a:srgbClr val="DD3137"/>
                </a:solidFill>
                <a:latin typeface="Calibri" panose="020F0502020204030204" pitchFamily="34" charset="0"/>
              </a:rPr>
              <a:t>Identificar pautas </a:t>
            </a:r>
            <a:r>
              <a:rPr lang="es-ES" sz="2800" dirty="0" smtClean="0">
                <a:solidFill>
                  <a:schemeClr val="tx1">
                    <a:lumMod val="65000"/>
                    <a:lumOff val="35000"/>
                  </a:schemeClr>
                </a:solidFill>
                <a:latin typeface="Calibri" panose="020F0502020204030204" pitchFamily="34" charset="0"/>
              </a:rPr>
              <a:t>para saber actuar ante ellos.</a:t>
            </a:r>
          </a:p>
          <a:p>
            <a:pPr marL="800100" lvl="1" indent="-342900">
              <a:buClr>
                <a:schemeClr val="tx1">
                  <a:lumMod val="65000"/>
                  <a:lumOff val="35000"/>
                </a:schemeClr>
              </a:buClr>
              <a:buFont typeface="Arial" panose="020B0604020202020204" pitchFamily="34" charset="0"/>
              <a:buChar char="•"/>
            </a:pPr>
            <a:endParaRPr lang="es-ES" sz="2800" dirty="0" smtClean="0">
              <a:solidFill>
                <a:schemeClr val="tx1">
                  <a:lumMod val="65000"/>
                  <a:lumOff val="35000"/>
                </a:schemeClr>
              </a:solidFill>
              <a:latin typeface="Calibri" panose="020F0502020204030204" pitchFamily="34" charset="0"/>
            </a:endParaRPr>
          </a:p>
          <a:p>
            <a:pPr marL="800100" lvl="1" indent="-342900">
              <a:buClr>
                <a:schemeClr val="tx1">
                  <a:lumMod val="65000"/>
                  <a:lumOff val="35000"/>
                </a:schemeClr>
              </a:buClr>
              <a:buFont typeface="Arial" panose="020B0604020202020204" pitchFamily="34" charset="0"/>
              <a:buChar char="•"/>
            </a:pPr>
            <a:r>
              <a:rPr lang="es-ES" sz="2800" b="1" dirty="0" smtClean="0">
                <a:solidFill>
                  <a:srgbClr val="DD3137"/>
                </a:solidFill>
                <a:latin typeface="Calibri" panose="020F0502020204030204" pitchFamily="34" charset="0"/>
              </a:rPr>
              <a:t>Adquirir </a:t>
            </a:r>
            <a:r>
              <a:rPr lang="es-ES" sz="2800" b="1" dirty="0">
                <a:solidFill>
                  <a:srgbClr val="DD3137"/>
                </a:solidFill>
                <a:latin typeface="Calibri" panose="020F0502020204030204" pitchFamily="34" charset="0"/>
              </a:rPr>
              <a:t>buenos hábitos </a:t>
            </a:r>
            <a:r>
              <a:rPr lang="es-ES" sz="2800" dirty="0" smtClean="0">
                <a:solidFill>
                  <a:schemeClr val="tx1">
                    <a:lumMod val="65000"/>
                    <a:lumOff val="35000"/>
                  </a:schemeClr>
                </a:solidFill>
                <a:latin typeface="Calibri" panose="020F0502020204030204" pitchFamily="34" charset="0"/>
              </a:rPr>
              <a:t>en el uso de las TIC.</a:t>
            </a:r>
            <a:endParaRPr lang="es-ES" sz="2800" dirty="0">
              <a:solidFill>
                <a:schemeClr val="tx1">
                  <a:lumMod val="65000"/>
                  <a:lumOff val="35000"/>
                </a:schemeClr>
              </a:solidFill>
              <a:latin typeface="Calibri" panose="020F0502020204030204" pitchFamily="34" charset="0"/>
            </a:endParaRPr>
          </a:p>
          <a:p>
            <a:pPr marL="800100" lvl="1" indent="-342900">
              <a:buFont typeface="Wingdings" panose="05000000000000000000" pitchFamily="2" charset="2"/>
              <a:buChar char="§"/>
            </a:pPr>
            <a:endParaRPr lang="es-ES" sz="2800" dirty="0" smtClean="0">
              <a:solidFill>
                <a:schemeClr val="tx1">
                  <a:lumMod val="65000"/>
                  <a:lumOff val="35000"/>
                </a:schemeClr>
              </a:solidFill>
              <a:latin typeface="Calibri" panose="020F0502020204030204" pitchFamily="34" charset="0"/>
            </a:endParaRPr>
          </a:p>
          <a:p>
            <a:pPr marL="800100" lvl="1" indent="-342900">
              <a:buFont typeface="Wingdings" panose="05000000000000000000" pitchFamily="2" charset="2"/>
              <a:buChar char="§"/>
            </a:pPr>
            <a:endParaRPr lang="es-ES" sz="2800" dirty="0">
              <a:solidFill>
                <a:schemeClr val="tx1">
                  <a:lumMod val="65000"/>
                  <a:lumOff val="35000"/>
                </a:schemeClr>
              </a:solidFill>
              <a:latin typeface="Calibri" panose="020F0502020204030204" pitchFamily="34" charset="0"/>
            </a:endParaRPr>
          </a:p>
        </p:txBody>
      </p:sp>
    </p:spTree>
    <p:extLst>
      <p:ext uri="{BB962C8B-B14F-4D97-AF65-F5344CB8AC3E}">
        <p14:creationId xmlns:p14="http://schemas.microsoft.com/office/powerpoint/2010/main" xmlns="" val="53997828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s-ES" dirty="0"/>
              <a:t>Acceso a contenido inapropiado</a:t>
            </a:r>
          </a:p>
        </p:txBody>
      </p:sp>
      <p:pic>
        <p:nvPicPr>
          <p:cNvPr id="3" name="Marcador de posición de imagen 2"/>
          <p:cNvPicPr>
            <a:picLocks noGrp="1" noChangeAspect="1"/>
          </p:cNvPicPr>
          <p:nvPr>
            <p:ph sz="quarter" idx="10"/>
          </p:nvPr>
        </p:nvPicPr>
        <p:blipFill>
          <a:blip r:embed="rId3" cstate="print">
            <a:extLst>
              <a:ext uri="{28A0092B-C50C-407E-A947-70E740481C1C}">
                <a14:useLocalDpi xmlns:a14="http://schemas.microsoft.com/office/drawing/2010/main" xmlns="" val="0"/>
              </a:ext>
            </a:extLst>
          </a:blip>
          <a:stretch>
            <a:fillRect/>
          </a:stretch>
        </p:blipFill>
        <p:spPr>
          <a:xfrm>
            <a:off x="1830878" y="1379797"/>
            <a:ext cx="5482244" cy="4314305"/>
          </a:xfrm>
        </p:spPr>
      </p:pic>
      <p:sp>
        <p:nvSpPr>
          <p:cNvPr id="8" name="Marcador de texto 7"/>
          <p:cNvSpPr>
            <a:spLocks noGrp="1"/>
          </p:cNvSpPr>
          <p:nvPr>
            <p:ph type="body" sz="quarter" idx="11"/>
          </p:nvPr>
        </p:nvSpPr>
        <p:spPr/>
        <p:txBody>
          <a:bodyPr/>
          <a:lstStyle/>
          <a:p>
            <a:r>
              <a:rPr lang="es-ES" dirty="0"/>
              <a:t>Acceso a contenidos </a:t>
            </a:r>
            <a:r>
              <a:rPr lang="es-ES" dirty="0" smtClean="0"/>
              <a:t>inapropiados</a:t>
            </a:r>
            <a:endParaRPr lang="es-ES" dirty="0"/>
          </a:p>
        </p:txBody>
      </p:sp>
    </p:spTree>
    <p:extLst>
      <p:ext uri="{BB962C8B-B14F-4D97-AF65-F5344CB8AC3E}">
        <p14:creationId xmlns:p14="http://schemas.microsoft.com/office/powerpoint/2010/main" xmlns="" val="403744847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a:xfrm>
            <a:off x="374848" y="404664"/>
            <a:ext cx="8229600" cy="658812"/>
          </a:xfrm>
        </p:spPr>
        <p:txBody>
          <a:bodyPr/>
          <a:lstStyle/>
          <a:p>
            <a:r>
              <a:rPr lang="es-ES" dirty="0">
                <a:solidFill>
                  <a:schemeClr val="accent1"/>
                </a:solidFill>
              </a:rPr>
              <a:t>Riesgos de acceso a contenidos inapropiados</a:t>
            </a:r>
          </a:p>
        </p:txBody>
      </p:sp>
      <p:sp>
        <p:nvSpPr>
          <p:cNvPr id="7" name="Marcador de texto 6"/>
          <p:cNvSpPr>
            <a:spLocks noGrp="1"/>
          </p:cNvSpPr>
          <p:nvPr>
            <p:ph type="body" sz="quarter" idx="11"/>
          </p:nvPr>
        </p:nvSpPr>
        <p:spPr/>
        <p:txBody>
          <a:bodyPr/>
          <a:lstStyle/>
          <a:p>
            <a:r>
              <a:rPr lang="es-ES" dirty="0"/>
              <a:t>Acceso a contenidos inapropiados. </a:t>
            </a:r>
            <a:r>
              <a:rPr lang="es-ES" dirty="0" smtClean="0"/>
              <a:t>Riesgos</a:t>
            </a:r>
            <a:endParaRPr lang="es-ES" dirty="0"/>
          </a:p>
        </p:txBody>
      </p:sp>
      <p:sp>
        <p:nvSpPr>
          <p:cNvPr id="10" name="Rectángulo redondeado 9"/>
          <p:cNvSpPr/>
          <p:nvPr/>
        </p:nvSpPr>
        <p:spPr>
          <a:xfrm>
            <a:off x="457201" y="1412778"/>
            <a:ext cx="1815610" cy="1250955"/>
          </a:xfrm>
          <a:prstGeom prst="roundRect">
            <a:avLst/>
          </a:prstGeom>
          <a:blipFill>
            <a:blip r:embed="rId3" cstate="print">
              <a:extLst>
                <a:ext uri="{28A0092B-C50C-407E-A947-70E740481C1C}">
                  <a14:useLocalDpi xmlns:a14="http://schemas.microsoft.com/office/drawing/2010/main" xmlns="" val="0"/>
                </a:ext>
              </a:extLst>
            </a:blip>
            <a:srcRect/>
            <a:stretch>
              <a:fillRect/>
            </a:stretch>
          </a:blipFill>
        </p:spPr>
        <p:style>
          <a:lnRef idx="2">
            <a:schemeClr val="accent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s-ES"/>
          </a:p>
        </p:txBody>
      </p:sp>
      <p:grpSp>
        <p:nvGrpSpPr>
          <p:cNvPr id="2" name="Grupo 10"/>
          <p:cNvGrpSpPr/>
          <p:nvPr/>
        </p:nvGrpSpPr>
        <p:grpSpPr>
          <a:xfrm>
            <a:off x="97161" y="2713274"/>
            <a:ext cx="2520280" cy="1120685"/>
            <a:chOff x="875366" y="1226698"/>
            <a:chExt cx="2088232" cy="698744"/>
          </a:xfrm>
        </p:grpSpPr>
        <p:sp>
          <p:nvSpPr>
            <p:cNvPr id="12" name="Rectángulo 11"/>
            <p:cNvSpPr/>
            <p:nvPr/>
          </p:nvSpPr>
          <p:spPr>
            <a:xfrm>
              <a:off x="875366" y="1251851"/>
              <a:ext cx="1815610" cy="673591"/>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3" name="Rectángulo 12"/>
            <p:cNvSpPr/>
            <p:nvPr/>
          </p:nvSpPr>
          <p:spPr>
            <a:xfrm>
              <a:off x="875366" y="1226698"/>
              <a:ext cx="2088232" cy="67359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2456" tIns="92456" rIns="92456" bIns="0" numCol="1" spcCol="1270" anchor="t" anchorCtr="0">
              <a:noAutofit/>
            </a:bodyPr>
            <a:lstStyle/>
            <a:p>
              <a:pPr lvl="0" algn="ctr" defTabSz="577850">
                <a:lnSpc>
                  <a:spcPct val="90000"/>
                </a:lnSpc>
                <a:spcBef>
                  <a:spcPct val="0"/>
                </a:spcBef>
                <a:spcAft>
                  <a:spcPct val="35000"/>
                </a:spcAft>
              </a:pPr>
              <a:r>
                <a:rPr lang="es-ES" kern="1200" dirty="0" smtClean="0">
                  <a:solidFill>
                    <a:srgbClr val="DD3137"/>
                  </a:solidFill>
                  <a:latin typeface="+mn-lt"/>
                </a:rPr>
                <a:t>Acceso a información,  conductas y consejos no adecuados a su edad</a:t>
              </a:r>
              <a:endParaRPr lang="es-ES" kern="1200" dirty="0">
                <a:solidFill>
                  <a:srgbClr val="DD3137"/>
                </a:solidFill>
                <a:latin typeface="+mn-lt"/>
              </a:endParaRPr>
            </a:p>
          </p:txBody>
        </p:sp>
      </p:grpSp>
      <p:sp>
        <p:nvSpPr>
          <p:cNvPr id="14" name="Rectángulo redondeado 13">
            <a:hlinkClick r:id="rId4" action="ppaction://hlinkfile"/>
          </p:cNvPr>
          <p:cNvSpPr/>
          <p:nvPr/>
        </p:nvSpPr>
        <p:spPr>
          <a:xfrm>
            <a:off x="3553545" y="1412778"/>
            <a:ext cx="1815610" cy="1250955"/>
          </a:xfrm>
          <a:prstGeom prst="roundRect">
            <a:avLst/>
          </a:prstGeom>
          <a:blipFill>
            <a:blip r:embed="rId5" cstate="print">
              <a:extLst>
                <a:ext uri="{28A0092B-C50C-407E-A947-70E740481C1C}">
                  <a14:useLocalDpi xmlns:a14="http://schemas.microsoft.com/office/drawing/2010/main" xmlns="" val="0"/>
                </a:ext>
              </a:extLst>
            </a:blip>
            <a:srcRect/>
            <a:stretch>
              <a:fillRect/>
            </a:stretch>
          </a:blipFill>
        </p:spPr>
        <p:style>
          <a:lnRef idx="2">
            <a:schemeClr val="accent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s-ES"/>
          </a:p>
        </p:txBody>
      </p:sp>
      <p:grpSp>
        <p:nvGrpSpPr>
          <p:cNvPr id="3" name="Grupo 14"/>
          <p:cNvGrpSpPr/>
          <p:nvPr/>
        </p:nvGrpSpPr>
        <p:grpSpPr>
          <a:xfrm>
            <a:off x="3524977" y="2753615"/>
            <a:ext cx="1815610" cy="673591"/>
            <a:chOff x="2872614" y="1251851"/>
            <a:chExt cx="1815610" cy="673591"/>
          </a:xfrm>
        </p:grpSpPr>
        <p:sp>
          <p:nvSpPr>
            <p:cNvPr id="16" name="Rectángulo 15"/>
            <p:cNvSpPr/>
            <p:nvPr/>
          </p:nvSpPr>
          <p:spPr>
            <a:xfrm>
              <a:off x="2872614" y="1251851"/>
              <a:ext cx="1815610" cy="673591"/>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7" name="Rectángulo 16"/>
            <p:cNvSpPr/>
            <p:nvPr/>
          </p:nvSpPr>
          <p:spPr>
            <a:xfrm>
              <a:off x="2872614" y="1251851"/>
              <a:ext cx="1815610" cy="67359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2456" tIns="92456" rIns="92456" bIns="0" numCol="1" spcCol="1270" anchor="t" anchorCtr="0">
              <a:noAutofit/>
            </a:bodyPr>
            <a:lstStyle/>
            <a:p>
              <a:pPr lvl="0" algn="ctr" defTabSz="577850">
                <a:lnSpc>
                  <a:spcPct val="90000"/>
                </a:lnSpc>
                <a:spcBef>
                  <a:spcPct val="0"/>
                </a:spcBef>
                <a:spcAft>
                  <a:spcPct val="35000"/>
                </a:spcAft>
              </a:pPr>
              <a:r>
                <a:rPr lang="es-ES" kern="1200" dirty="0" smtClean="0">
                  <a:solidFill>
                    <a:srgbClr val="FF0000"/>
                  </a:solidFill>
                  <a:latin typeface="+mn-lt"/>
                </a:rPr>
                <a:t>‘Amistades’ poco recomendables</a:t>
              </a:r>
              <a:endParaRPr lang="es-ES" kern="1200" dirty="0">
                <a:solidFill>
                  <a:srgbClr val="FF0000"/>
                </a:solidFill>
                <a:latin typeface="+mn-lt"/>
              </a:endParaRPr>
            </a:p>
          </p:txBody>
        </p:sp>
      </p:grpSp>
      <p:sp>
        <p:nvSpPr>
          <p:cNvPr id="18" name="Rectángulo redondeado 17">
            <a:hlinkClick r:id="rId6" action="ppaction://hlinkfile"/>
          </p:cNvPr>
          <p:cNvSpPr/>
          <p:nvPr/>
        </p:nvSpPr>
        <p:spPr>
          <a:xfrm>
            <a:off x="6649888" y="1418506"/>
            <a:ext cx="1815610" cy="1250955"/>
          </a:xfrm>
          <a:prstGeom prst="roundRect">
            <a:avLst/>
          </a:prstGeom>
          <a:blipFill>
            <a:blip r:embed="rId7" cstate="print">
              <a:extLst>
                <a:ext uri="{28A0092B-C50C-407E-A947-70E740481C1C}">
                  <a14:useLocalDpi xmlns:a14="http://schemas.microsoft.com/office/drawing/2010/main" xmlns="" val="0"/>
                </a:ext>
              </a:extLst>
            </a:blip>
            <a:srcRect/>
            <a:stretch>
              <a:fillRect/>
            </a:stretch>
          </a:blipFill>
        </p:spPr>
        <p:style>
          <a:lnRef idx="2">
            <a:schemeClr val="accent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s-ES"/>
          </a:p>
        </p:txBody>
      </p:sp>
      <p:grpSp>
        <p:nvGrpSpPr>
          <p:cNvPr id="5" name="Grupo 18"/>
          <p:cNvGrpSpPr/>
          <p:nvPr/>
        </p:nvGrpSpPr>
        <p:grpSpPr>
          <a:xfrm>
            <a:off x="6313513" y="2669461"/>
            <a:ext cx="2448272" cy="673591"/>
            <a:chOff x="4869862" y="1251851"/>
            <a:chExt cx="1815610" cy="673591"/>
          </a:xfrm>
        </p:grpSpPr>
        <p:sp>
          <p:nvSpPr>
            <p:cNvPr id="20" name="Rectángulo 19"/>
            <p:cNvSpPr/>
            <p:nvPr/>
          </p:nvSpPr>
          <p:spPr>
            <a:xfrm>
              <a:off x="4869862" y="1251851"/>
              <a:ext cx="1815610" cy="673591"/>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ángulo 20"/>
            <p:cNvSpPr/>
            <p:nvPr/>
          </p:nvSpPr>
          <p:spPr>
            <a:xfrm>
              <a:off x="4869862" y="1251851"/>
              <a:ext cx="1815610" cy="67359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2456" tIns="92456" rIns="92456" bIns="0" numCol="1" spcCol="1270" anchor="t" anchorCtr="0">
              <a:noAutofit/>
            </a:bodyPr>
            <a:lstStyle/>
            <a:p>
              <a:pPr lvl="0" algn="ctr" defTabSz="577850">
                <a:lnSpc>
                  <a:spcPct val="90000"/>
                </a:lnSpc>
                <a:spcBef>
                  <a:spcPct val="0"/>
                </a:spcBef>
                <a:spcAft>
                  <a:spcPct val="35000"/>
                </a:spcAft>
              </a:pPr>
              <a:r>
                <a:rPr lang="es-ES" kern="1200" dirty="0" smtClean="0">
                  <a:solidFill>
                    <a:srgbClr val="DD3137"/>
                  </a:solidFill>
                  <a:latin typeface="+mn-lt"/>
                </a:rPr>
                <a:t>Víctima de ciberacoso y ciberbullying</a:t>
              </a:r>
              <a:endParaRPr lang="es-ES" kern="1200" dirty="0">
                <a:solidFill>
                  <a:srgbClr val="DD3137"/>
                </a:solidFill>
                <a:latin typeface="+mn-lt"/>
              </a:endParaRPr>
            </a:p>
          </p:txBody>
        </p:sp>
      </p:grpSp>
      <p:sp>
        <p:nvSpPr>
          <p:cNvPr id="22" name="Rectángulo redondeado 21"/>
          <p:cNvSpPr/>
          <p:nvPr/>
        </p:nvSpPr>
        <p:spPr>
          <a:xfrm>
            <a:off x="2267745" y="4064407"/>
            <a:ext cx="1815610" cy="1250955"/>
          </a:xfrm>
          <a:prstGeom prst="roundRect">
            <a:avLst/>
          </a:prstGeom>
          <a:blipFill>
            <a:blip r:embed="rId8" cstate="print">
              <a:extLst>
                <a:ext uri="{28A0092B-C50C-407E-A947-70E740481C1C}">
                  <a14:useLocalDpi xmlns:a14="http://schemas.microsoft.com/office/drawing/2010/main" xmlns="" val="0"/>
                </a:ext>
              </a:extLst>
            </a:blip>
            <a:srcRect/>
            <a:stretch>
              <a:fillRect/>
            </a:stretch>
          </a:blipFill>
        </p:spPr>
        <p:style>
          <a:lnRef idx="2">
            <a:schemeClr val="accent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s-ES"/>
          </a:p>
        </p:txBody>
      </p:sp>
      <p:grpSp>
        <p:nvGrpSpPr>
          <p:cNvPr id="6" name="Grupo 22"/>
          <p:cNvGrpSpPr/>
          <p:nvPr/>
        </p:nvGrpSpPr>
        <p:grpSpPr>
          <a:xfrm>
            <a:off x="539552" y="5361059"/>
            <a:ext cx="3554317" cy="673591"/>
            <a:chOff x="1873990" y="3357960"/>
            <a:chExt cx="1815610" cy="673591"/>
          </a:xfrm>
        </p:grpSpPr>
        <p:sp>
          <p:nvSpPr>
            <p:cNvPr id="24" name="Rectángulo 23"/>
            <p:cNvSpPr/>
            <p:nvPr/>
          </p:nvSpPr>
          <p:spPr>
            <a:xfrm>
              <a:off x="1873990" y="3357960"/>
              <a:ext cx="1815610" cy="673591"/>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5" name="Rectángulo 24"/>
            <p:cNvSpPr/>
            <p:nvPr/>
          </p:nvSpPr>
          <p:spPr>
            <a:xfrm>
              <a:off x="1873990" y="3357960"/>
              <a:ext cx="1815610" cy="67359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2456" tIns="92456" rIns="92456" bIns="0" numCol="1" spcCol="1270" anchor="t" anchorCtr="0">
              <a:noAutofit/>
            </a:bodyPr>
            <a:lstStyle/>
            <a:p>
              <a:pPr lvl="0" algn="r" defTabSz="577850">
                <a:lnSpc>
                  <a:spcPct val="90000"/>
                </a:lnSpc>
                <a:spcBef>
                  <a:spcPct val="0"/>
                </a:spcBef>
                <a:spcAft>
                  <a:spcPct val="35000"/>
                </a:spcAft>
              </a:pPr>
              <a:r>
                <a:rPr lang="es-ES" kern="1200" dirty="0" smtClean="0">
                  <a:solidFill>
                    <a:srgbClr val="FF0000"/>
                  </a:solidFill>
                  <a:latin typeface="+mn-lt"/>
                </a:rPr>
                <a:t>Víctimas de potenciales engaños y estafas (anuncios publicitarios)</a:t>
              </a:r>
              <a:endParaRPr lang="es-ES" kern="1200" dirty="0">
                <a:solidFill>
                  <a:srgbClr val="FF0000"/>
                </a:solidFill>
                <a:latin typeface="+mn-lt"/>
              </a:endParaRPr>
            </a:p>
          </p:txBody>
        </p:sp>
      </p:grpSp>
      <p:sp>
        <p:nvSpPr>
          <p:cNvPr id="26" name="Rectángulo redondeado 25">
            <a:hlinkClick r:id="rId9" action="ppaction://hlinkfile"/>
          </p:cNvPr>
          <p:cNvSpPr/>
          <p:nvPr/>
        </p:nvSpPr>
        <p:spPr>
          <a:xfrm>
            <a:off x="4906286" y="4064407"/>
            <a:ext cx="1815610" cy="1250955"/>
          </a:xfrm>
          <a:prstGeom prst="roundRect">
            <a:avLst/>
          </a:prstGeom>
          <a:blipFill>
            <a:blip r:embed="rId10" cstate="print">
              <a:extLst>
                <a:ext uri="{28A0092B-C50C-407E-A947-70E740481C1C}">
                  <a14:useLocalDpi xmlns:a14="http://schemas.microsoft.com/office/drawing/2010/main" xmlns="" val="0"/>
                </a:ext>
              </a:extLst>
            </a:blip>
            <a:srcRect/>
            <a:stretch>
              <a:fillRect/>
            </a:stretch>
          </a:blipFill>
        </p:spPr>
        <p:style>
          <a:lnRef idx="2">
            <a:schemeClr val="accent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s-ES"/>
          </a:p>
        </p:txBody>
      </p:sp>
      <p:grpSp>
        <p:nvGrpSpPr>
          <p:cNvPr id="8" name="Grupo 26"/>
          <p:cNvGrpSpPr/>
          <p:nvPr/>
        </p:nvGrpSpPr>
        <p:grpSpPr>
          <a:xfrm>
            <a:off x="4849688" y="5377035"/>
            <a:ext cx="3531240" cy="673591"/>
            <a:chOff x="3871238" y="3357960"/>
            <a:chExt cx="1815610" cy="673591"/>
          </a:xfrm>
        </p:grpSpPr>
        <p:sp>
          <p:nvSpPr>
            <p:cNvPr id="28" name="Rectángulo 27"/>
            <p:cNvSpPr/>
            <p:nvPr/>
          </p:nvSpPr>
          <p:spPr>
            <a:xfrm>
              <a:off x="3871238" y="3357960"/>
              <a:ext cx="1815610" cy="673591"/>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9" name="Rectángulo 28"/>
            <p:cNvSpPr/>
            <p:nvPr/>
          </p:nvSpPr>
          <p:spPr>
            <a:xfrm>
              <a:off x="3871238" y="3357960"/>
              <a:ext cx="1815610" cy="67359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2456" tIns="92456" rIns="92456" bIns="0" numCol="1" spcCol="1270" anchor="t" anchorCtr="0">
              <a:noAutofit/>
            </a:bodyPr>
            <a:lstStyle/>
            <a:p>
              <a:pPr lvl="0" defTabSz="577850">
                <a:lnSpc>
                  <a:spcPct val="90000"/>
                </a:lnSpc>
                <a:spcBef>
                  <a:spcPct val="0"/>
                </a:spcBef>
                <a:spcAft>
                  <a:spcPct val="35000"/>
                </a:spcAft>
              </a:pPr>
              <a:r>
                <a:rPr lang="es-ES" kern="1200" dirty="0" smtClean="0">
                  <a:solidFill>
                    <a:srgbClr val="DD3137"/>
                  </a:solidFill>
                  <a:latin typeface="+mn-lt"/>
                </a:rPr>
                <a:t>Virus y programas espía (acceso no consentido a información personal)</a:t>
              </a:r>
              <a:endParaRPr lang="es-ES" kern="1200" dirty="0">
                <a:solidFill>
                  <a:srgbClr val="DD3137"/>
                </a:solidFill>
                <a:latin typeface="+mn-lt"/>
              </a:endParaRPr>
            </a:p>
          </p:txBody>
        </p:sp>
      </p:grpSp>
      <p:sp>
        <p:nvSpPr>
          <p:cNvPr id="30" name="29 Elipse"/>
          <p:cNvSpPr/>
          <p:nvPr/>
        </p:nvSpPr>
        <p:spPr>
          <a:xfrm>
            <a:off x="5451553" y="1996581"/>
            <a:ext cx="85181"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8510309" y="1979803"/>
            <a:ext cx="85181"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lipse"/>
          <p:cNvSpPr/>
          <p:nvPr/>
        </p:nvSpPr>
        <p:spPr>
          <a:xfrm>
            <a:off x="6845417" y="4261608"/>
            <a:ext cx="85181"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920720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Título"/>
          <p:cNvSpPr>
            <a:spLocks noGrp="1"/>
          </p:cNvSpPr>
          <p:nvPr>
            <p:ph type="title"/>
          </p:nvPr>
        </p:nvSpPr>
        <p:spPr/>
        <p:txBody>
          <a:bodyPr>
            <a:noAutofit/>
          </a:bodyPr>
          <a:lstStyle/>
          <a:p>
            <a:r>
              <a:rPr lang="es-ES" dirty="0" smtClean="0"/>
              <a:t>Recomendaciones para su prevención </a:t>
            </a:r>
            <a:endParaRPr lang="es-ES" dirty="0"/>
          </a:p>
        </p:txBody>
      </p:sp>
      <p:sp>
        <p:nvSpPr>
          <p:cNvPr id="3" name="Marcador de texto 2"/>
          <p:cNvSpPr>
            <a:spLocks noGrp="1"/>
          </p:cNvSpPr>
          <p:nvPr>
            <p:ph type="body" sz="quarter" idx="11"/>
          </p:nvPr>
        </p:nvSpPr>
        <p:spPr/>
        <p:txBody>
          <a:bodyPr/>
          <a:lstStyle/>
          <a:p>
            <a:r>
              <a:rPr lang="es-ES" dirty="0"/>
              <a:t>Acceso a contenidos </a:t>
            </a:r>
            <a:r>
              <a:rPr lang="es-ES" dirty="0" smtClean="0"/>
              <a:t>inapropiados</a:t>
            </a:r>
            <a:endParaRPr lang="es-ES" dirty="0"/>
          </a:p>
        </p:txBody>
      </p:sp>
      <p:grpSp>
        <p:nvGrpSpPr>
          <p:cNvPr id="8" name="Grupo 7"/>
          <p:cNvGrpSpPr/>
          <p:nvPr/>
        </p:nvGrpSpPr>
        <p:grpSpPr>
          <a:xfrm>
            <a:off x="472119" y="1343234"/>
            <a:ext cx="3734841" cy="1139698"/>
            <a:chOff x="615312" y="227671"/>
            <a:chExt cx="3734841" cy="1167137"/>
          </a:xfrm>
        </p:grpSpPr>
        <p:sp>
          <p:nvSpPr>
            <p:cNvPr id="10" name="Rectángulo 9"/>
            <p:cNvSpPr/>
            <p:nvPr/>
          </p:nvSpPr>
          <p:spPr>
            <a:xfrm>
              <a:off x="615312" y="227671"/>
              <a:ext cx="3734841" cy="1167137"/>
            </a:xfrm>
            <a:prstGeom prst="rect">
              <a:avLst/>
            </a:pr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sp>
          <p:nvSpPr>
            <p:cNvPr id="11" name="Rectángulo 10"/>
            <p:cNvSpPr/>
            <p:nvPr/>
          </p:nvSpPr>
          <p:spPr>
            <a:xfrm>
              <a:off x="615312" y="227671"/>
              <a:ext cx="3734841" cy="116713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90541" tIns="53340" rIns="53340" bIns="53340" numCol="1" spcCol="1270" anchor="ctr" anchorCtr="0">
              <a:noAutofit/>
            </a:bodyPr>
            <a:lstStyle/>
            <a:p>
              <a:pPr lvl="0" defTabSz="622300">
                <a:lnSpc>
                  <a:spcPct val="90000"/>
                </a:lnSpc>
                <a:spcBef>
                  <a:spcPct val="0"/>
                </a:spcBef>
                <a:spcAft>
                  <a:spcPct val="35000"/>
                </a:spcAft>
              </a:pPr>
              <a:r>
                <a:rPr lang="es-ES" sz="1600" kern="1200" dirty="0" smtClean="0">
                  <a:solidFill>
                    <a:schemeClr val="tx1">
                      <a:lumMod val="65000"/>
                      <a:lumOff val="35000"/>
                    </a:schemeClr>
                  </a:solidFill>
                  <a:latin typeface="+mn-lt"/>
                </a:rPr>
                <a:t>Accede sólo a aquellos </a:t>
              </a:r>
              <a:r>
                <a:rPr lang="es-ES" sz="1600" b="1" kern="1200" dirty="0" smtClean="0">
                  <a:solidFill>
                    <a:srgbClr val="DD3137"/>
                  </a:solidFill>
                  <a:latin typeface="+mn-lt"/>
                </a:rPr>
                <a:t>contenidos recomendados</a:t>
              </a:r>
              <a:r>
                <a:rPr lang="es-ES" sz="1600" b="1" kern="1200" dirty="0" smtClean="0">
                  <a:solidFill>
                    <a:schemeClr val="tx1">
                      <a:lumMod val="65000"/>
                      <a:lumOff val="35000"/>
                    </a:schemeClr>
                  </a:solidFill>
                  <a:latin typeface="+mn-lt"/>
                </a:rPr>
                <a:t> </a:t>
              </a:r>
              <a:r>
                <a:rPr lang="es-ES" sz="1600" kern="1200" dirty="0" smtClean="0">
                  <a:solidFill>
                    <a:schemeClr val="tx1">
                      <a:lumMod val="65000"/>
                      <a:lumOff val="35000"/>
                    </a:schemeClr>
                  </a:solidFill>
                  <a:latin typeface="+mn-lt"/>
                </a:rPr>
                <a:t>y</a:t>
              </a:r>
              <a:r>
                <a:rPr lang="es-ES" sz="1600" b="1" kern="1200" dirty="0" smtClean="0">
                  <a:solidFill>
                    <a:schemeClr val="tx1">
                      <a:lumMod val="65000"/>
                      <a:lumOff val="35000"/>
                    </a:schemeClr>
                  </a:solidFill>
                  <a:latin typeface="+mn-lt"/>
                </a:rPr>
                <a:t> </a:t>
              </a:r>
              <a:r>
                <a:rPr lang="es-ES" sz="1600" b="1" kern="1200" dirty="0" smtClean="0">
                  <a:solidFill>
                    <a:srgbClr val="DD3137"/>
                  </a:solidFill>
                  <a:latin typeface="+mn-lt"/>
                </a:rPr>
                <a:t>adaptados</a:t>
              </a:r>
              <a:r>
                <a:rPr lang="es-ES" sz="1600" b="1" kern="1200" dirty="0" smtClean="0">
                  <a:solidFill>
                    <a:schemeClr val="tx1">
                      <a:lumMod val="65000"/>
                      <a:lumOff val="35000"/>
                    </a:schemeClr>
                  </a:solidFill>
                  <a:latin typeface="+mn-lt"/>
                </a:rPr>
                <a:t> </a:t>
              </a:r>
              <a:r>
                <a:rPr lang="es-ES" sz="1600" kern="1200" dirty="0" smtClean="0">
                  <a:solidFill>
                    <a:schemeClr val="tx1">
                      <a:lumMod val="65000"/>
                      <a:lumOff val="35000"/>
                    </a:schemeClr>
                  </a:solidFill>
                  <a:latin typeface="+mn-lt"/>
                </a:rPr>
                <a:t>a tu </a:t>
              </a:r>
              <a:r>
                <a:rPr lang="es-ES" sz="1600" b="1" kern="1200" dirty="0" smtClean="0">
                  <a:solidFill>
                    <a:srgbClr val="DD3137"/>
                  </a:solidFill>
                  <a:latin typeface="+mn-lt"/>
                </a:rPr>
                <a:t>edad</a:t>
              </a:r>
              <a:r>
                <a:rPr lang="es-ES" sz="1600" b="1" kern="1200" dirty="0" smtClean="0">
                  <a:solidFill>
                    <a:schemeClr val="tx1">
                      <a:lumMod val="65000"/>
                      <a:lumOff val="35000"/>
                    </a:schemeClr>
                  </a:solidFill>
                  <a:latin typeface="+mn-lt"/>
                </a:rPr>
                <a:t>.</a:t>
              </a:r>
              <a:endParaRPr lang="es-ES" sz="1600" b="1" kern="1200" dirty="0">
                <a:solidFill>
                  <a:schemeClr val="tx1">
                    <a:lumMod val="65000"/>
                    <a:lumOff val="35000"/>
                  </a:schemeClr>
                </a:solidFill>
                <a:latin typeface="+mn-lt"/>
              </a:endParaRPr>
            </a:p>
          </p:txBody>
        </p:sp>
      </p:grpSp>
      <p:sp>
        <p:nvSpPr>
          <p:cNvPr id="9" name="Rectángulo 8"/>
          <p:cNvSpPr/>
          <p:nvPr/>
        </p:nvSpPr>
        <p:spPr>
          <a:xfrm>
            <a:off x="316501" y="1147207"/>
            <a:ext cx="816996" cy="1225494"/>
          </a:xfrm>
          <a:prstGeom prst="rect">
            <a:avLst/>
          </a:prstGeom>
          <a:blipFill>
            <a:blip r:embed="rId3" cstate="print">
              <a:extLst>
                <a:ext uri="{28A0092B-C50C-407E-A947-70E740481C1C}">
                  <a14:useLocalDpi xmlns:a14="http://schemas.microsoft.com/office/drawing/2010/main" xmlns=""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nvGrpSpPr>
          <p:cNvPr id="12" name="Grupo 11"/>
          <p:cNvGrpSpPr/>
          <p:nvPr/>
        </p:nvGrpSpPr>
        <p:grpSpPr>
          <a:xfrm>
            <a:off x="5076056" y="1385508"/>
            <a:ext cx="3734841" cy="1167137"/>
            <a:chOff x="4697944" y="227671"/>
            <a:chExt cx="3734841" cy="1167137"/>
          </a:xfrm>
        </p:grpSpPr>
        <p:sp>
          <p:nvSpPr>
            <p:cNvPr id="15" name="Rectángulo 14"/>
            <p:cNvSpPr/>
            <p:nvPr/>
          </p:nvSpPr>
          <p:spPr>
            <a:xfrm>
              <a:off x="4697944" y="227671"/>
              <a:ext cx="3734841" cy="1167137"/>
            </a:xfrm>
            <a:prstGeom prst="rect">
              <a:avLst/>
            </a:pr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sp>
          <p:nvSpPr>
            <p:cNvPr id="16" name="Rectángulo 15"/>
            <p:cNvSpPr/>
            <p:nvPr/>
          </p:nvSpPr>
          <p:spPr>
            <a:xfrm>
              <a:off x="4697944" y="227671"/>
              <a:ext cx="3734841" cy="116713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90541" tIns="53340" rIns="53340" bIns="53340" numCol="1" spcCol="1270" anchor="ctr" anchorCtr="0">
              <a:noAutofit/>
            </a:bodyPr>
            <a:lstStyle/>
            <a:p>
              <a:pPr lvl="0" algn="just" defTabSz="622300">
                <a:lnSpc>
                  <a:spcPct val="90000"/>
                </a:lnSpc>
                <a:spcBef>
                  <a:spcPct val="0"/>
                </a:spcBef>
                <a:spcAft>
                  <a:spcPct val="35000"/>
                </a:spcAft>
              </a:pPr>
              <a:r>
                <a:rPr lang="es-ES" sz="1600" b="1" kern="1200" dirty="0" smtClean="0">
                  <a:solidFill>
                    <a:srgbClr val="DD3137"/>
                  </a:solidFill>
                  <a:latin typeface="+mn-lt"/>
                </a:rPr>
                <a:t>No ofrezcas información personal</a:t>
              </a:r>
              <a:r>
                <a:rPr lang="es-ES" sz="1600" kern="1200" dirty="0" smtClean="0">
                  <a:solidFill>
                    <a:schemeClr val="tx1">
                      <a:lumMod val="65000"/>
                      <a:lumOff val="35000"/>
                    </a:schemeClr>
                  </a:solidFill>
                  <a:latin typeface="+mn-lt"/>
                </a:rPr>
                <a:t>, que permita rastrear tus datos, ni tuya ni de familiares, amigos y conocidos.</a:t>
              </a:r>
              <a:endParaRPr lang="es-ES" sz="1600" kern="1200" dirty="0">
                <a:solidFill>
                  <a:schemeClr val="tx1">
                    <a:lumMod val="65000"/>
                    <a:lumOff val="35000"/>
                  </a:schemeClr>
                </a:solidFill>
                <a:latin typeface="+mn-lt"/>
              </a:endParaRPr>
            </a:p>
          </p:txBody>
        </p:sp>
      </p:grpSp>
      <p:sp>
        <p:nvSpPr>
          <p:cNvPr id="14" name="Rectángulo 13"/>
          <p:cNvSpPr/>
          <p:nvPr/>
        </p:nvSpPr>
        <p:spPr>
          <a:xfrm>
            <a:off x="4920437" y="1216921"/>
            <a:ext cx="816996" cy="1225494"/>
          </a:xfrm>
          <a:prstGeom prst="rect">
            <a:avLst/>
          </a:prstGeom>
          <a:blipFill>
            <a:blip r:embed="rId4" cstate="print">
              <a:extLst>
                <a:ext uri="{28A0092B-C50C-407E-A947-70E740481C1C}">
                  <a14:useLocalDpi xmlns:a14="http://schemas.microsoft.com/office/drawing/2010/main" xmlns=""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nvGrpSpPr>
          <p:cNvPr id="17" name="Grupo 16"/>
          <p:cNvGrpSpPr/>
          <p:nvPr/>
        </p:nvGrpSpPr>
        <p:grpSpPr>
          <a:xfrm>
            <a:off x="472120" y="3021523"/>
            <a:ext cx="3734841" cy="1167137"/>
            <a:chOff x="615312" y="1696968"/>
            <a:chExt cx="3734841" cy="1167137"/>
          </a:xfrm>
        </p:grpSpPr>
        <p:sp>
          <p:nvSpPr>
            <p:cNvPr id="19" name="Rectángulo 18"/>
            <p:cNvSpPr/>
            <p:nvPr/>
          </p:nvSpPr>
          <p:spPr>
            <a:xfrm>
              <a:off x="615312" y="1696968"/>
              <a:ext cx="3734841" cy="1167137"/>
            </a:xfrm>
            <a:prstGeom prst="rect">
              <a:avLst/>
            </a:pr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sp>
          <p:nvSpPr>
            <p:cNvPr id="20" name="Rectángulo 19"/>
            <p:cNvSpPr/>
            <p:nvPr/>
          </p:nvSpPr>
          <p:spPr>
            <a:xfrm>
              <a:off x="615312" y="1696968"/>
              <a:ext cx="3734841" cy="116713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90541" tIns="53340" rIns="53340" bIns="53340" numCol="1" spcCol="1270" anchor="ctr" anchorCtr="0">
              <a:noAutofit/>
            </a:bodyPr>
            <a:lstStyle/>
            <a:p>
              <a:pPr lvl="0" algn="just" defTabSz="622300">
                <a:lnSpc>
                  <a:spcPct val="90000"/>
                </a:lnSpc>
                <a:spcBef>
                  <a:spcPct val="0"/>
                </a:spcBef>
                <a:spcAft>
                  <a:spcPct val="35000"/>
                </a:spcAft>
              </a:pPr>
              <a:r>
                <a:rPr lang="es-ES" sz="1600" kern="1200" dirty="0" smtClean="0">
                  <a:solidFill>
                    <a:schemeClr val="tx1">
                      <a:lumMod val="65000"/>
                      <a:lumOff val="35000"/>
                    </a:schemeClr>
                  </a:solidFill>
                  <a:latin typeface="+mn-lt"/>
                </a:rPr>
                <a:t>Evita publicar fotos o conectar la webcam con </a:t>
              </a:r>
              <a:r>
                <a:rPr lang="es-ES" sz="1600" b="1" kern="1200" dirty="0" smtClean="0">
                  <a:solidFill>
                    <a:srgbClr val="DD3137"/>
                  </a:solidFill>
                  <a:latin typeface="+mn-lt"/>
                </a:rPr>
                <a:t>desconocidos</a:t>
              </a:r>
              <a:r>
                <a:rPr lang="es-ES" sz="1600" kern="1200" dirty="0" smtClean="0">
                  <a:solidFill>
                    <a:schemeClr val="tx1">
                      <a:lumMod val="65000"/>
                      <a:lumOff val="35000"/>
                    </a:schemeClr>
                  </a:solidFill>
                  <a:latin typeface="+mn-lt"/>
                </a:rPr>
                <a:t>. </a:t>
              </a:r>
              <a:r>
                <a:rPr lang="es-ES" sz="1600" b="1" kern="1200" dirty="0" smtClean="0">
                  <a:solidFill>
                    <a:srgbClr val="DD3137"/>
                  </a:solidFill>
                  <a:latin typeface="+mn-lt"/>
                </a:rPr>
                <a:t>Sé cauto</a:t>
              </a:r>
              <a:r>
                <a:rPr lang="es-ES" sz="1600" b="1" kern="1200" dirty="0" smtClean="0">
                  <a:solidFill>
                    <a:schemeClr val="tx1">
                      <a:lumMod val="65000"/>
                      <a:lumOff val="35000"/>
                    </a:schemeClr>
                  </a:solidFill>
                  <a:latin typeface="+mn-lt"/>
                </a:rPr>
                <a:t> </a:t>
              </a:r>
              <a:r>
                <a:rPr lang="es-ES" sz="1600" kern="1200" dirty="0" smtClean="0">
                  <a:solidFill>
                    <a:schemeClr val="tx1">
                      <a:lumMod val="65000"/>
                      <a:lumOff val="35000"/>
                    </a:schemeClr>
                  </a:solidFill>
                  <a:latin typeface="+mn-lt"/>
                </a:rPr>
                <a:t>y piensa antes de hacer clic.</a:t>
              </a:r>
              <a:endParaRPr lang="es-ES" sz="1600" kern="1200" dirty="0">
                <a:solidFill>
                  <a:schemeClr val="tx1">
                    <a:lumMod val="65000"/>
                    <a:lumOff val="35000"/>
                  </a:schemeClr>
                </a:solidFill>
                <a:latin typeface="+mn-lt"/>
              </a:endParaRPr>
            </a:p>
          </p:txBody>
        </p:sp>
      </p:grpSp>
      <p:sp>
        <p:nvSpPr>
          <p:cNvPr id="18" name="Rectángulo 17"/>
          <p:cNvSpPr/>
          <p:nvPr/>
        </p:nvSpPr>
        <p:spPr>
          <a:xfrm>
            <a:off x="316502" y="2852936"/>
            <a:ext cx="816996" cy="1225494"/>
          </a:xfrm>
          <a:prstGeom prst="rect">
            <a:avLst/>
          </a:prstGeom>
          <a:blipFill>
            <a:blip r:embed="rId5" cstate="print">
              <a:extLst>
                <a:ext uri="{28A0092B-C50C-407E-A947-70E740481C1C}">
                  <a14:useLocalDpi xmlns:a14="http://schemas.microsoft.com/office/drawing/2010/main" xmlns=""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nvGrpSpPr>
          <p:cNvPr id="21" name="Grupo 20"/>
          <p:cNvGrpSpPr/>
          <p:nvPr/>
        </p:nvGrpSpPr>
        <p:grpSpPr>
          <a:xfrm>
            <a:off x="5076056" y="3021522"/>
            <a:ext cx="3734841" cy="1167137"/>
            <a:chOff x="4697944" y="1696968"/>
            <a:chExt cx="3734841" cy="1167137"/>
          </a:xfrm>
        </p:grpSpPr>
        <p:sp>
          <p:nvSpPr>
            <p:cNvPr id="23" name="Rectángulo 22"/>
            <p:cNvSpPr/>
            <p:nvPr/>
          </p:nvSpPr>
          <p:spPr>
            <a:xfrm>
              <a:off x="4697944" y="1696968"/>
              <a:ext cx="3734841" cy="1167137"/>
            </a:xfrm>
            <a:prstGeom prst="rect">
              <a:avLst/>
            </a:pr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sp>
          <p:nvSpPr>
            <p:cNvPr id="24" name="Rectángulo 23"/>
            <p:cNvSpPr/>
            <p:nvPr/>
          </p:nvSpPr>
          <p:spPr>
            <a:xfrm>
              <a:off x="4697944" y="1696968"/>
              <a:ext cx="3734841" cy="116713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90541" tIns="53340" rIns="53340" bIns="53340" numCol="1" spcCol="1270" anchor="ctr" anchorCtr="0">
              <a:noAutofit/>
            </a:bodyPr>
            <a:lstStyle/>
            <a:p>
              <a:pPr lvl="0" algn="just" defTabSz="622300">
                <a:lnSpc>
                  <a:spcPct val="90000"/>
                </a:lnSpc>
                <a:spcBef>
                  <a:spcPct val="0"/>
                </a:spcBef>
                <a:spcAft>
                  <a:spcPct val="35000"/>
                </a:spcAft>
              </a:pPr>
              <a:r>
                <a:rPr lang="es-ES" sz="1600" kern="1200" dirty="0" smtClean="0">
                  <a:solidFill>
                    <a:schemeClr val="tx1">
                      <a:lumMod val="65000"/>
                      <a:lumOff val="35000"/>
                    </a:schemeClr>
                  </a:solidFill>
                  <a:latin typeface="+mn-lt"/>
                </a:rPr>
                <a:t>Debes ser consciente de </a:t>
              </a:r>
              <a:r>
                <a:rPr lang="es-ES" sz="1600" b="1" kern="1200" dirty="0" smtClean="0">
                  <a:solidFill>
                    <a:srgbClr val="DD3137"/>
                  </a:solidFill>
                  <a:latin typeface="+mn-lt"/>
                </a:rPr>
                <a:t>infracciones legales</a:t>
              </a:r>
              <a:r>
                <a:rPr lang="es-ES" sz="1600" kern="1200" dirty="0" smtClean="0">
                  <a:solidFill>
                    <a:srgbClr val="DD3137"/>
                  </a:solidFill>
                  <a:latin typeface="+mn-lt"/>
                </a:rPr>
                <a:t> </a:t>
              </a:r>
              <a:r>
                <a:rPr lang="es-ES" sz="1600" kern="1200" dirty="0" smtClean="0">
                  <a:solidFill>
                    <a:schemeClr val="tx1">
                      <a:lumMod val="65000"/>
                      <a:lumOff val="35000"/>
                    </a:schemeClr>
                  </a:solidFill>
                  <a:latin typeface="+mn-lt"/>
                </a:rPr>
                <a:t>asociadas al uso de Internet y sus consecuencias.</a:t>
              </a:r>
              <a:endParaRPr lang="es-ES" sz="1600" kern="1200" dirty="0">
                <a:solidFill>
                  <a:schemeClr val="tx1">
                    <a:lumMod val="65000"/>
                    <a:lumOff val="35000"/>
                  </a:schemeClr>
                </a:solidFill>
                <a:latin typeface="+mn-lt"/>
              </a:endParaRPr>
            </a:p>
          </p:txBody>
        </p:sp>
      </p:grpSp>
      <p:sp>
        <p:nvSpPr>
          <p:cNvPr id="22" name="Rectángulo 21"/>
          <p:cNvSpPr/>
          <p:nvPr/>
        </p:nvSpPr>
        <p:spPr>
          <a:xfrm>
            <a:off x="4920437" y="2865944"/>
            <a:ext cx="816996" cy="1225494"/>
          </a:xfrm>
          <a:prstGeom prst="rect">
            <a:avLst/>
          </a:prstGeom>
          <a:blipFill>
            <a:blip r:embed="rId6" cstate="print">
              <a:extLst>
                <a:ext uri="{28A0092B-C50C-407E-A947-70E740481C1C}">
                  <a14:useLocalDpi xmlns:a14="http://schemas.microsoft.com/office/drawing/2010/main" xmlns=""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nvGrpSpPr>
          <p:cNvPr id="25" name="Grupo 24"/>
          <p:cNvGrpSpPr/>
          <p:nvPr/>
        </p:nvGrpSpPr>
        <p:grpSpPr>
          <a:xfrm>
            <a:off x="2783402" y="4566119"/>
            <a:ext cx="3734841" cy="1167137"/>
            <a:chOff x="2656628" y="3166265"/>
            <a:chExt cx="3734841" cy="1167137"/>
          </a:xfrm>
        </p:grpSpPr>
        <p:sp>
          <p:nvSpPr>
            <p:cNvPr id="27" name="Rectángulo 26"/>
            <p:cNvSpPr/>
            <p:nvPr/>
          </p:nvSpPr>
          <p:spPr>
            <a:xfrm>
              <a:off x="2656628" y="3166265"/>
              <a:ext cx="3734841" cy="1167137"/>
            </a:xfrm>
            <a:prstGeom prst="rect">
              <a:avLst/>
            </a:pr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sp>
          <p:nvSpPr>
            <p:cNvPr id="28" name="Rectángulo 27"/>
            <p:cNvSpPr/>
            <p:nvPr/>
          </p:nvSpPr>
          <p:spPr>
            <a:xfrm>
              <a:off x="2656628" y="3166265"/>
              <a:ext cx="3734841" cy="116713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90541" tIns="53340" rIns="53340" bIns="53340" numCol="1" spcCol="1270" anchor="ctr" anchorCtr="0">
              <a:noAutofit/>
            </a:bodyPr>
            <a:lstStyle/>
            <a:p>
              <a:pPr lvl="0" algn="just" defTabSz="622300">
                <a:lnSpc>
                  <a:spcPct val="90000"/>
                </a:lnSpc>
                <a:spcBef>
                  <a:spcPct val="0"/>
                </a:spcBef>
                <a:spcAft>
                  <a:spcPct val="35000"/>
                </a:spcAft>
              </a:pPr>
              <a:r>
                <a:rPr lang="es-ES" sz="1600" b="1" kern="1200" dirty="0" smtClean="0">
                  <a:solidFill>
                    <a:srgbClr val="DD3137"/>
                  </a:solidFill>
                  <a:latin typeface="+mn-lt"/>
                </a:rPr>
                <a:t>Déjate ayudar</a:t>
              </a:r>
              <a:r>
                <a:rPr lang="es-ES" sz="1600" kern="1200" dirty="0" smtClean="0">
                  <a:solidFill>
                    <a:srgbClr val="DD3137"/>
                  </a:solidFill>
                  <a:latin typeface="+mn-lt"/>
                </a:rPr>
                <a:t> </a:t>
              </a:r>
              <a:r>
                <a:rPr lang="es-ES" sz="1600" kern="1200" dirty="0" smtClean="0">
                  <a:solidFill>
                    <a:schemeClr val="tx1">
                      <a:lumMod val="65000"/>
                      <a:lumOff val="35000"/>
                    </a:schemeClr>
                  </a:solidFill>
                  <a:latin typeface="+mn-lt"/>
                </a:rPr>
                <a:t>cuando tengas un problema. </a:t>
              </a:r>
              <a:r>
                <a:rPr lang="es-ES" sz="1600" b="1" kern="1200" dirty="0" smtClean="0">
                  <a:solidFill>
                    <a:srgbClr val="DD3137"/>
                  </a:solidFill>
                  <a:latin typeface="+mn-lt"/>
                </a:rPr>
                <a:t>Dialoga con tus padres y educadores</a:t>
              </a:r>
              <a:r>
                <a:rPr lang="es-ES" sz="1600" kern="1200" dirty="0" smtClean="0">
                  <a:solidFill>
                    <a:schemeClr val="tx1">
                      <a:lumMod val="65000"/>
                      <a:lumOff val="35000"/>
                    </a:schemeClr>
                  </a:solidFill>
                  <a:latin typeface="+mn-lt"/>
                </a:rPr>
                <a:t>.</a:t>
              </a:r>
              <a:endParaRPr lang="es-ES" sz="1600" kern="1200" dirty="0">
                <a:solidFill>
                  <a:schemeClr val="tx1">
                    <a:lumMod val="65000"/>
                    <a:lumOff val="35000"/>
                  </a:schemeClr>
                </a:solidFill>
                <a:latin typeface="+mn-lt"/>
              </a:endParaRPr>
            </a:p>
          </p:txBody>
        </p:sp>
      </p:grpSp>
      <p:sp>
        <p:nvSpPr>
          <p:cNvPr id="26" name="Rectángulo 25"/>
          <p:cNvSpPr/>
          <p:nvPr/>
        </p:nvSpPr>
        <p:spPr>
          <a:xfrm>
            <a:off x="2627784" y="4397532"/>
            <a:ext cx="816996" cy="1225494"/>
          </a:xfrm>
          <a:prstGeom prst="rect">
            <a:avLst/>
          </a:prstGeom>
          <a:blipFill>
            <a:blip r:embed="rId7" cstate="print">
              <a:extLst>
                <a:ext uri="{28A0092B-C50C-407E-A947-70E740481C1C}">
                  <a14:useLocalDpi xmlns:a14="http://schemas.microsoft.com/office/drawing/2010/main" xmlns="" val="0"/>
                </a:ext>
              </a:extLst>
            </a:blip>
            <a:srcRect/>
            <a:stretch>
              <a:fillRect l="-85000" r="-8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Tree>
    <p:extLst>
      <p:ext uri="{BB962C8B-B14F-4D97-AF65-F5344CB8AC3E}">
        <p14:creationId xmlns:p14="http://schemas.microsoft.com/office/powerpoint/2010/main" xmlns="" val="2998544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Título"/>
          <p:cNvSpPr>
            <a:spLocks noGrp="1"/>
          </p:cNvSpPr>
          <p:nvPr>
            <p:ph type="title"/>
          </p:nvPr>
        </p:nvSpPr>
        <p:spPr/>
        <p:txBody>
          <a:bodyPr>
            <a:noAutofit/>
          </a:bodyPr>
          <a:lstStyle/>
          <a:p>
            <a:r>
              <a:rPr lang="es-ES" dirty="0" smtClean="0"/>
              <a:t>Verificación de la información</a:t>
            </a:r>
            <a:endParaRPr lang="es-ES" dirty="0"/>
          </a:p>
        </p:txBody>
      </p:sp>
      <p:sp>
        <p:nvSpPr>
          <p:cNvPr id="10" name="Marcador de contenido 9"/>
          <p:cNvSpPr>
            <a:spLocks noGrp="1"/>
          </p:cNvSpPr>
          <p:nvPr>
            <p:ph sz="quarter" idx="10"/>
          </p:nvPr>
        </p:nvSpPr>
        <p:spPr/>
        <p:txBody>
          <a:bodyPr anchor="b">
            <a:normAutofit/>
          </a:bodyPr>
          <a:lstStyle/>
          <a:p>
            <a:pPr marL="0" indent="0" algn="ctr">
              <a:spcBef>
                <a:spcPts val="500"/>
              </a:spcBef>
              <a:spcAft>
                <a:spcPts val="500"/>
              </a:spcAft>
              <a:buNone/>
            </a:pPr>
            <a:r>
              <a:rPr lang="es-ES" sz="4000" b="1" dirty="0">
                <a:solidFill>
                  <a:srgbClr val="DD3137"/>
                </a:solidFill>
                <a:ea typeface="Calibri" panose="020F0502020204030204" pitchFamily="34" charset="0"/>
                <a:cs typeface="Calibri" panose="020F0502020204030204" pitchFamily="34" charset="0"/>
              </a:rPr>
              <a:t>¡Ojo!</a:t>
            </a:r>
            <a:r>
              <a:rPr lang="es-ES" sz="4000" b="1" dirty="0">
                <a:ea typeface="Calibri" panose="020F0502020204030204" pitchFamily="34" charset="0"/>
                <a:cs typeface="Calibri" panose="020F0502020204030204" pitchFamily="34" charset="0"/>
              </a:rPr>
              <a:t> </a:t>
            </a:r>
            <a:r>
              <a:rPr lang="es-ES" sz="2800" dirty="0">
                <a:ea typeface="Calibri" panose="020F0502020204030204" pitchFamily="34" charset="0"/>
                <a:cs typeface="Calibri" panose="020F0502020204030204" pitchFamily="34" charset="0"/>
              </a:rPr>
              <a:t>no toda la información publicada en Internet es siempre veraz, completa e imparcial. </a:t>
            </a:r>
            <a:endParaRPr lang="es-ES" sz="2800" dirty="0" smtClean="0">
              <a:ea typeface="Calibri" panose="020F0502020204030204" pitchFamily="34" charset="0"/>
              <a:cs typeface="Calibri" panose="020F0502020204030204" pitchFamily="34" charset="0"/>
            </a:endParaRPr>
          </a:p>
          <a:p>
            <a:pPr marL="0" indent="0" algn="ctr">
              <a:spcBef>
                <a:spcPts val="500"/>
              </a:spcBef>
              <a:spcAft>
                <a:spcPts val="500"/>
              </a:spcAft>
              <a:buNone/>
            </a:pPr>
            <a:r>
              <a:rPr lang="es-ES" sz="3600" b="1" dirty="0" smtClean="0">
                <a:solidFill>
                  <a:srgbClr val="DD3137"/>
                </a:solidFill>
                <a:ea typeface="Calibri" panose="020F0502020204030204" pitchFamily="34" charset="0"/>
                <a:cs typeface="Calibri" panose="020F0502020204030204" pitchFamily="34" charset="0"/>
              </a:rPr>
              <a:t>¡Verifica SIEMPRE la información </a:t>
            </a:r>
          </a:p>
          <a:p>
            <a:pPr marL="0" indent="0" algn="ctr">
              <a:spcBef>
                <a:spcPts val="500"/>
              </a:spcBef>
              <a:spcAft>
                <a:spcPts val="500"/>
              </a:spcAft>
              <a:buNone/>
            </a:pPr>
            <a:r>
              <a:rPr lang="es-ES" sz="3600" b="1" dirty="0" smtClean="0">
                <a:solidFill>
                  <a:srgbClr val="DD3137"/>
                </a:solidFill>
                <a:ea typeface="Calibri" panose="020F0502020204030204" pitchFamily="34" charset="0"/>
                <a:cs typeface="Calibri" panose="020F0502020204030204" pitchFamily="34" charset="0"/>
              </a:rPr>
              <a:t>ANTES de creértela!</a:t>
            </a:r>
            <a:endParaRPr lang="es-ES" sz="3600" b="1" dirty="0">
              <a:solidFill>
                <a:srgbClr val="DD3137"/>
              </a:solidFill>
              <a:ea typeface="Calibri" panose="020F0502020204030204" pitchFamily="34" charset="0"/>
              <a:cs typeface="Calibri" panose="020F0502020204030204" pitchFamily="34" charset="0"/>
            </a:endParaRPr>
          </a:p>
        </p:txBody>
      </p:sp>
      <p:sp>
        <p:nvSpPr>
          <p:cNvPr id="2" name="Marcador de texto 1"/>
          <p:cNvSpPr>
            <a:spLocks noGrp="1"/>
          </p:cNvSpPr>
          <p:nvPr>
            <p:ph type="body" sz="quarter" idx="11"/>
          </p:nvPr>
        </p:nvSpPr>
        <p:spPr/>
        <p:txBody>
          <a:bodyPr/>
          <a:lstStyle/>
          <a:p>
            <a:r>
              <a:rPr lang="es-ES" dirty="0"/>
              <a:t>Verificación de la </a:t>
            </a:r>
            <a:r>
              <a:rPr lang="es-ES" dirty="0" smtClean="0"/>
              <a:t>información</a:t>
            </a:r>
            <a:endParaRPr lang="es-ES" dirty="0"/>
          </a:p>
        </p:txBody>
      </p:sp>
      <p:pic>
        <p:nvPicPr>
          <p:cNvPr id="7" name="Imagen 6" descr="Point d'exclamation - Wikimini, l'encyclopédie pour enfants"/>
          <p:cNvPicPr>
            <a:picLocks noChangeAspect="1"/>
          </p:cNvPicPr>
          <p:nvPr/>
        </p:nvPicPr>
        <p:blipFill>
          <a:blip r:embed="rId3" cstate="print"/>
          <a:stretch>
            <a:fillRect/>
          </a:stretch>
        </p:blipFill>
        <p:spPr>
          <a:xfrm flipH="1">
            <a:off x="3725897" y="1671833"/>
            <a:ext cx="1692206" cy="1716519"/>
          </a:xfrm>
          <a:prstGeom prst="ellipse">
            <a:avLst/>
          </a:prstGeom>
          <a:ln w="63500" cap="rnd">
            <a:solidFill>
              <a:schemeClr val="accent2">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xmlns="" val="331659022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descr="Resultado de imagen de ejemplos de contenidos falsos en internet"/>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207612" y="1196752"/>
            <a:ext cx="2824776" cy="3524985"/>
          </a:xfrm>
          <a:prstGeom prst="rect">
            <a:avLst/>
          </a:prstGeom>
          <a:ln>
            <a:noFill/>
          </a:ln>
          <a:effectLst>
            <a:softEdge rad="112500"/>
          </a:effectLst>
        </p:spPr>
      </p:pic>
      <p:pic>
        <p:nvPicPr>
          <p:cNvPr id="1032" name="Picture 8" descr="http://www.laredactoraexpress.es/blogs/wp-content/uploads/2014/09/whatsapp-4in.pn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371135" y="3212976"/>
            <a:ext cx="2836477" cy="2868541"/>
          </a:xfrm>
          <a:prstGeom prst="rect">
            <a:avLst/>
          </a:prstGeom>
          <a:noFill/>
          <a:extLst>
            <a:ext uri="{909E8E84-426E-40DD-AFC4-6F175D3DCCD1}">
              <a14:hiddenFill xmlns:a14="http://schemas.microsoft.com/office/drawing/2010/main" xmlns="">
                <a:solidFill>
                  <a:srgbClr val="FFFFFF"/>
                </a:solidFill>
              </a14:hiddenFill>
            </a:ext>
          </a:extLst>
        </p:spPr>
      </p:pic>
      <p:sp>
        <p:nvSpPr>
          <p:cNvPr id="14" name="13 Título"/>
          <p:cNvSpPr>
            <a:spLocks noGrp="1"/>
          </p:cNvSpPr>
          <p:nvPr>
            <p:ph type="title"/>
          </p:nvPr>
        </p:nvSpPr>
        <p:spPr/>
        <p:txBody>
          <a:bodyPr>
            <a:normAutofit/>
          </a:bodyPr>
          <a:lstStyle/>
          <a:p>
            <a:r>
              <a:rPr lang="es-ES" dirty="0" smtClean="0"/>
              <a:t>Bulos, mitos y fraudes</a:t>
            </a:r>
            <a:endParaRPr lang="es-ES" dirty="0"/>
          </a:p>
        </p:txBody>
      </p:sp>
      <p:sp>
        <p:nvSpPr>
          <p:cNvPr id="3" name="Marcador de texto 2"/>
          <p:cNvSpPr>
            <a:spLocks noGrp="1"/>
          </p:cNvSpPr>
          <p:nvPr>
            <p:ph type="body" sz="quarter" idx="11"/>
          </p:nvPr>
        </p:nvSpPr>
        <p:spPr/>
        <p:txBody>
          <a:bodyPr/>
          <a:lstStyle/>
          <a:p>
            <a:r>
              <a:rPr lang="es-ES" dirty="0"/>
              <a:t>Bulos, mitos y </a:t>
            </a:r>
            <a:r>
              <a:rPr lang="es-ES" dirty="0" smtClean="0"/>
              <a:t>fraudes</a:t>
            </a:r>
            <a:endParaRPr lang="es-ES" dirty="0"/>
          </a:p>
        </p:txBody>
      </p:sp>
      <p:pic>
        <p:nvPicPr>
          <p:cNvPr id="9" name="Imagen 8" descr="http://media.ocu.org/images/ECFA77B7BB28579DE25DDAC90CE866DE1810E4E4/w465-c4-he/9968a8ca-7318-475b-a080-38293fa3abcfbulo20.PNG"/>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427524" y="1268760"/>
            <a:ext cx="2834495" cy="4042349"/>
          </a:xfrm>
          <a:prstGeom prst="rect">
            <a:avLst/>
          </a:prstGeom>
          <a:noFill/>
          <a:ln>
            <a:noFill/>
          </a:ln>
        </p:spPr>
      </p:pic>
    </p:spTree>
    <p:extLst>
      <p:ext uri="{BB962C8B-B14F-4D97-AF65-F5344CB8AC3E}">
        <p14:creationId xmlns:p14="http://schemas.microsoft.com/office/powerpoint/2010/main" xmlns="" val="276736885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Título"/>
          <p:cNvSpPr>
            <a:spLocks noGrp="1"/>
          </p:cNvSpPr>
          <p:nvPr>
            <p:ph type="title"/>
          </p:nvPr>
        </p:nvSpPr>
        <p:spPr/>
        <p:txBody>
          <a:bodyPr>
            <a:normAutofit/>
          </a:bodyPr>
          <a:lstStyle/>
          <a:p>
            <a:r>
              <a:rPr lang="es-ES" dirty="0" smtClean="0"/>
              <a:t>Mentiras en la red</a:t>
            </a:r>
            <a:endParaRPr lang="es-ES" dirty="0"/>
          </a:p>
        </p:txBody>
      </p:sp>
      <p:sp>
        <p:nvSpPr>
          <p:cNvPr id="3" name="Marcador de texto 2"/>
          <p:cNvSpPr>
            <a:spLocks noGrp="1"/>
          </p:cNvSpPr>
          <p:nvPr>
            <p:ph type="body" sz="quarter" idx="11"/>
          </p:nvPr>
        </p:nvSpPr>
        <p:spPr/>
        <p:txBody>
          <a:bodyPr/>
          <a:lstStyle/>
          <a:p>
            <a:r>
              <a:rPr lang="es-ES" dirty="0"/>
              <a:t>Mentiras en la </a:t>
            </a:r>
            <a:r>
              <a:rPr lang="es-ES" dirty="0" smtClean="0"/>
              <a:t>Red</a:t>
            </a:r>
            <a:endParaRPr lang="es-ES" dirty="0"/>
          </a:p>
        </p:txBody>
      </p:sp>
      <p:pic>
        <p:nvPicPr>
          <p:cNvPr id="8" name="Imagen 7"/>
          <p:cNvPicPr>
            <a:picLocks noChangeAspect="1"/>
          </p:cNvPicPr>
          <p:nvPr/>
        </p:nvPicPr>
        <p:blipFill>
          <a:blip r:embed="rId3" cstate="print"/>
          <a:stretch>
            <a:fillRect/>
          </a:stretch>
        </p:blipFill>
        <p:spPr>
          <a:xfrm>
            <a:off x="323528" y="1404374"/>
            <a:ext cx="4037302" cy="4482480"/>
          </a:xfrm>
          <a:prstGeom prst="rect">
            <a:avLst/>
          </a:prstGeom>
        </p:spPr>
      </p:pic>
      <p:grpSp>
        <p:nvGrpSpPr>
          <p:cNvPr id="15" name="Grupo 14"/>
          <p:cNvGrpSpPr/>
          <p:nvPr/>
        </p:nvGrpSpPr>
        <p:grpSpPr>
          <a:xfrm>
            <a:off x="5489947" y="1559319"/>
            <a:ext cx="1477448" cy="2025572"/>
            <a:chOff x="845441" y="55"/>
            <a:chExt cx="1477448" cy="2025572"/>
          </a:xfrm>
        </p:grpSpPr>
        <p:sp>
          <p:nvSpPr>
            <p:cNvPr id="25" name="Rectángulo redondeado 24"/>
            <p:cNvSpPr/>
            <p:nvPr/>
          </p:nvSpPr>
          <p:spPr>
            <a:xfrm>
              <a:off x="845441" y="55"/>
              <a:ext cx="1477448" cy="2025572"/>
            </a:xfrm>
            <a:prstGeom prst="roundRect">
              <a:avLst>
                <a:gd name="adj" fmla="val 10000"/>
              </a:avLst>
            </a:prstGeom>
            <a:ln>
              <a:solidFill>
                <a:srgbClr val="DD3137"/>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26" name="Rectángulo 25"/>
            <p:cNvSpPr/>
            <p:nvPr/>
          </p:nvSpPr>
          <p:spPr>
            <a:xfrm>
              <a:off x="888714" y="43328"/>
              <a:ext cx="1390902" cy="193902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s-ES" sz="1700" kern="1200" dirty="0" smtClean="0">
                  <a:solidFill>
                    <a:schemeClr val="tx1">
                      <a:lumMod val="65000"/>
                      <a:lumOff val="35000"/>
                    </a:schemeClr>
                  </a:solidFill>
                </a:rPr>
                <a:t>Hablan de forma genérica</a:t>
              </a:r>
              <a:endParaRPr lang="es-ES" sz="1700" kern="1200" dirty="0">
                <a:solidFill>
                  <a:schemeClr val="tx1">
                    <a:lumMod val="65000"/>
                    <a:lumOff val="35000"/>
                  </a:schemeClr>
                </a:solidFill>
              </a:endParaRPr>
            </a:p>
          </p:txBody>
        </p:sp>
      </p:grpSp>
      <p:grpSp>
        <p:nvGrpSpPr>
          <p:cNvPr id="16" name="Grupo 15"/>
          <p:cNvGrpSpPr/>
          <p:nvPr/>
        </p:nvGrpSpPr>
        <p:grpSpPr>
          <a:xfrm>
            <a:off x="4645176" y="3718507"/>
            <a:ext cx="1379393" cy="2025572"/>
            <a:chOff x="670" y="2159243"/>
            <a:chExt cx="1379393" cy="2025572"/>
          </a:xfrm>
        </p:grpSpPr>
        <p:sp>
          <p:nvSpPr>
            <p:cNvPr id="23" name="Rectángulo redondeado 22"/>
            <p:cNvSpPr/>
            <p:nvPr/>
          </p:nvSpPr>
          <p:spPr>
            <a:xfrm>
              <a:off x="670" y="2159243"/>
              <a:ext cx="1379393" cy="2025572"/>
            </a:xfrm>
            <a:prstGeom prst="roundRect">
              <a:avLst>
                <a:gd name="adj" fmla="val 10000"/>
              </a:avLst>
            </a:prstGeom>
            <a:ln>
              <a:solidFill>
                <a:srgbClr val="DD3137"/>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24" name="Rectángulo 23"/>
            <p:cNvSpPr/>
            <p:nvPr/>
          </p:nvSpPr>
          <p:spPr>
            <a:xfrm>
              <a:off x="41071" y="2199644"/>
              <a:ext cx="1298591" cy="194477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s-ES" sz="1700" kern="1200" dirty="0" smtClean="0">
                  <a:solidFill>
                    <a:schemeClr val="tx1">
                      <a:lumMod val="65000"/>
                      <a:lumOff val="35000"/>
                    </a:schemeClr>
                  </a:solidFill>
                </a:rPr>
                <a:t>Sin dar datos </a:t>
              </a:r>
              <a:endParaRPr lang="es-ES" sz="1700" kern="1200" dirty="0">
                <a:solidFill>
                  <a:schemeClr val="tx1">
                    <a:lumMod val="65000"/>
                    <a:lumOff val="35000"/>
                  </a:schemeClr>
                </a:solidFill>
              </a:endParaRPr>
            </a:p>
          </p:txBody>
        </p:sp>
      </p:grpSp>
      <p:grpSp>
        <p:nvGrpSpPr>
          <p:cNvPr id="17" name="Grupo 16"/>
          <p:cNvGrpSpPr/>
          <p:nvPr/>
        </p:nvGrpSpPr>
        <p:grpSpPr>
          <a:xfrm>
            <a:off x="6667864" y="4151554"/>
            <a:ext cx="1779804" cy="998303"/>
            <a:chOff x="2023358" y="2592290"/>
            <a:chExt cx="1779804" cy="998303"/>
          </a:xfrm>
        </p:grpSpPr>
        <p:sp>
          <p:nvSpPr>
            <p:cNvPr id="21" name="Rectángulo redondeado 20"/>
            <p:cNvSpPr/>
            <p:nvPr/>
          </p:nvSpPr>
          <p:spPr>
            <a:xfrm>
              <a:off x="2023358" y="2592290"/>
              <a:ext cx="1779804" cy="998303"/>
            </a:xfrm>
            <a:prstGeom prst="roundRect">
              <a:avLst>
                <a:gd name="adj" fmla="val 10000"/>
              </a:avLst>
            </a:prstGeom>
            <a:ln>
              <a:solidFill>
                <a:srgbClr val="DD3137"/>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22" name="Rectángulo 21"/>
            <p:cNvSpPr/>
            <p:nvPr/>
          </p:nvSpPr>
          <p:spPr>
            <a:xfrm>
              <a:off x="2052597" y="2621529"/>
              <a:ext cx="1721326" cy="93982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solidFill>
                    <a:schemeClr val="tx1">
                      <a:lumMod val="65000"/>
                      <a:lumOff val="35000"/>
                    </a:schemeClr>
                  </a:solidFill>
                </a:rPr>
                <a:t>Contradicciones</a:t>
              </a:r>
              <a:endParaRPr lang="es-ES" sz="1200" kern="1200" dirty="0">
                <a:solidFill>
                  <a:schemeClr val="tx1">
                    <a:lumMod val="65000"/>
                    <a:lumOff val="35000"/>
                  </a:schemeClr>
                </a:solidFill>
              </a:endParaRPr>
            </a:p>
          </p:txBody>
        </p:sp>
      </p:grpSp>
      <p:grpSp>
        <p:nvGrpSpPr>
          <p:cNvPr id="18" name="Grupo 17"/>
          <p:cNvGrpSpPr/>
          <p:nvPr/>
        </p:nvGrpSpPr>
        <p:grpSpPr>
          <a:xfrm>
            <a:off x="7307903" y="1559866"/>
            <a:ext cx="1379393" cy="2025572"/>
            <a:chOff x="2663397" y="602"/>
            <a:chExt cx="1379393" cy="2025572"/>
          </a:xfrm>
        </p:grpSpPr>
        <p:sp>
          <p:nvSpPr>
            <p:cNvPr id="19" name="Rectángulo redondeado 18"/>
            <p:cNvSpPr/>
            <p:nvPr/>
          </p:nvSpPr>
          <p:spPr>
            <a:xfrm>
              <a:off x="2663397" y="602"/>
              <a:ext cx="1379393" cy="2025572"/>
            </a:xfrm>
            <a:prstGeom prst="roundRect">
              <a:avLst>
                <a:gd name="adj" fmla="val 10000"/>
              </a:avLst>
            </a:prstGeom>
            <a:ln>
              <a:solidFill>
                <a:srgbClr val="DD3137"/>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20" name="Rectángulo 19"/>
            <p:cNvSpPr/>
            <p:nvPr/>
          </p:nvSpPr>
          <p:spPr>
            <a:xfrm>
              <a:off x="2703798" y="41003"/>
              <a:ext cx="1298591" cy="194477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s-ES" sz="1700" b="0" kern="1200" dirty="0" smtClean="0">
                  <a:solidFill>
                    <a:schemeClr val="tx1">
                      <a:lumMod val="65000"/>
                      <a:lumOff val="35000"/>
                    </a:schemeClr>
                  </a:solidFill>
                </a:rPr>
                <a:t>Errores ortográficos y gramaticales</a:t>
              </a:r>
              <a:endParaRPr lang="es-ES" sz="1700" b="0" kern="1200" dirty="0">
                <a:solidFill>
                  <a:schemeClr val="tx1">
                    <a:lumMod val="65000"/>
                    <a:lumOff val="35000"/>
                  </a:schemeClr>
                </a:solidFill>
              </a:endParaRPr>
            </a:p>
          </p:txBody>
        </p:sp>
      </p:grpSp>
    </p:spTree>
    <p:extLst>
      <p:ext uri="{BB962C8B-B14F-4D97-AF65-F5344CB8AC3E}">
        <p14:creationId xmlns:p14="http://schemas.microsoft.com/office/powerpoint/2010/main" xmlns="" val="12923447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0 Título"/>
          <p:cNvSpPr>
            <a:spLocks noGrp="1"/>
          </p:cNvSpPr>
          <p:nvPr>
            <p:ph type="title"/>
          </p:nvPr>
        </p:nvSpPr>
        <p:spPr/>
        <p:txBody>
          <a:bodyPr/>
          <a:lstStyle/>
          <a:p>
            <a:r>
              <a:rPr lang="es-ES" dirty="0"/>
              <a:t>Mentiras en la red</a:t>
            </a:r>
          </a:p>
        </p:txBody>
      </p:sp>
      <p:sp>
        <p:nvSpPr>
          <p:cNvPr id="3" name="Marcador de texto 2"/>
          <p:cNvSpPr>
            <a:spLocks noGrp="1"/>
          </p:cNvSpPr>
          <p:nvPr>
            <p:ph type="body" sz="quarter" idx="11"/>
          </p:nvPr>
        </p:nvSpPr>
        <p:spPr/>
        <p:txBody>
          <a:bodyPr/>
          <a:lstStyle/>
          <a:p>
            <a:r>
              <a:rPr lang="es-ES" dirty="0"/>
              <a:t>Mentiras en la </a:t>
            </a:r>
            <a:r>
              <a:rPr lang="es-ES" dirty="0" smtClean="0"/>
              <a:t>Red</a:t>
            </a:r>
            <a:endParaRPr lang="es-ES" dirty="0"/>
          </a:p>
        </p:txBody>
      </p:sp>
      <p:grpSp>
        <p:nvGrpSpPr>
          <p:cNvPr id="26" name="Grupo 25"/>
          <p:cNvGrpSpPr/>
          <p:nvPr/>
        </p:nvGrpSpPr>
        <p:grpSpPr>
          <a:xfrm>
            <a:off x="715341" y="1412776"/>
            <a:ext cx="2132889" cy="1905158"/>
            <a:chOff x="496901" y="298110"/>
            <a:chExt cx="2132889" cy="1905158"/>
          </a:xfrm>
        </p:grpSpPr>
        <p:sp>
          <p:nvSpPr>
            <p:cNvPr id="36" name="Rectángulo redondeado 35"/>
            <p:cNvSpPr/>
            <p:nvPr/>
          </p:nvSpPr>
          <p:spPr>
            <a:xfrm>
              <a:off x="496901" y="298110"/>
              <a:ext cx="2132889" cy="1905158"/>
            </a:xfrm>
            <a:prstGeom prst="roundRect">
              <a:avLst>
                <a:gd name="adj" fmla="val 10000"/>
              </a:avLst>
            </a:prstGeom>
          </p:spPr>
          <p:style>
            <a:lnRef idx="3">
              <a:schemeClr val="accent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37" name="Rectángulo 36"/>
            <p:cNvSpPr/>
            <p:nvPr/>
          </p:nvSpPr>
          <p:spPr>
            <a:xfrm>
              <a:off x="552701" y="353910"/>
              <a:ext cx="2021289" cy="179355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solidFill>
                    <a:schemeClr val="tx1">
                      <a:lumMod val="65000"/>
                      <a:lumOff val="35000"/>
                    </a:schemeClr>
                  </a:solidFill>
                </a:rPr>
                <a:t>Regalos caros, desorbitados, sin siquiera concurso</a:t>
              </a:r>
              <a:endParaRPr lang="es-ES" sz="1600" kern="1200" dirty="0">
                <a:solidFill>
                  <a:schemeClr val="tx1">
                    <a:lumMod val="65000"/>
                    <a:lumOff val="35000"/>
                  </a:schemeClr>
                </a:solidFill>
              </a:endParaRPr>
            </a:p>
          </p:txBody>
        </p:sp>
      </p:grpSp>
      <p:grpSp>
        <p:nvGrpSpPr>
          <p:cNvPr id="27" name="Grupo 26"/>
          <p:cNvGrpSpPr/>
          <p:nvPr/>
        </p:nvGrpSpPr>
        <p:grpSpPr>
          <a:xfrm>
            <a:off x="469941" y="3706939"/>
            <a:ext cx="2029307" cy="1929310"/>
            <a:chOff x="251501" y="2592273"/>
            <a:chExt cx="2029307" cy="1929310"/>
          </a:xfrm>
        </p:grpSpPr>
        <p:sp>
          <p:nvSpPr>
            <p:cNvPr id="34" name="Rectángulo redondeado 33"/>
            <p:cNvSpPr/>
            <p:nvPr/>
          </p:nvSpPr>
          <p:spPr>
            <a:xfrm>
              <a:off x="251501" y="2592273"/>
              <a:ext cx="2029307" cy="1929310"/>
            </a:xfrm>
            <a:prstGeom prst="roundRect">
              <a:avLst>
                <a:gd name="adj" fmla="val 10000"/>
              </a:avLst>
            </a:prstGeom>
          </p:spPr>
          <p:style>
            <a:lnRef idx="3">
              <a:schemeClr val="accent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35" name="Rectángulo 34"/>
            <p:cNvSpPr/>
            <p:nvPr/>
          </p:nvSpPr>
          <p:spPr>
            <a:xfrm>
              <a:off x="308009" y="2648781"/>
              <a:ext cx="1916291" cy="181629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b="0" kern="1200" dirty="0" smtClean="0">
                  <a:solidFill>
                    <a:schemeClr val="tx1">
                      <a:lumMod val="65000"/>
                      <a:lumOff val="35000"/>
                    </a:schemeClr>
                  </a:solidFill>
                </a:rPr>
                <a:t>Referencias a compañías e instituciones conocidas </a:t>
              </a:r>
              <a:endParaRPr lang="es-ES" sz="1600" kern="1200" dirty="0">
                <a:solidFill>
                  <a:schemeClr val="tx1">
                    <a:lumMod val="65000"/>
                    <a:lumOff val="35000"/>
                  </a:schemeClr>
                </a:solidFill>
              </a:endParaRPr>
            </a:p>
          </p:txBody>
        </p:sp>
      </p:grpSp>
      <p:grpSp>
        <p:nvGrpSpPr>
          <p:cNvPr id="28" name="Grupo 27"/>
          <p:cNvGrpSpPr/>
          <p:nvPr/>
        </p:nvGrpSpPr>
        <p:grpSpPr>
          <a:xfrm>
            <a:off x="3172896" y="4067011"/>
            <a:ext cx="1140997" cy="881622"/>
            <a:chOff x="2954456" y="2952345"/>
            <a:chExt cx="1140997" cy="881622"/>
          </a:xfrm>
        </p:grpSpPr>
        <p:sp>
          <p:nvSpPr>
            <p:cNvPr id="32" name="Rectángulo redondeado 31"/>
            <p:cNvSpPr/>
            <p:nvPr/>
          </p:nvSpPr>
          <p:spPr>
            <a:xfrm>
              <a:off x="2954456" y="2952345"/>
              <a:ext cx="1140997" cy="881622"/>
            </a:xfrm>
            <a:prstGeom prst="roundRect">
              <a:avLst>
                <a:gd name="adj" fmla="val 10000"/>
              </a:avLst>
            </a:prstGeom>
          </p:spPr>
          <p:style>
            <a:lnRef idx="3">
              <a:schemeClr val="accent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33" name="Rectángulo 32"/>
            <p:cNvSpPr/>
            <p:nvPr/>
          </p:nvSpPr>
          <p:spPr>
            <a:xfrm>
              <a:off x="2980278" y="2978167"/>
              <a:ext cx="1089353" cy="82997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solidFill>
                    <a:schemeClr val="tx1">
                      <a:lumMod val="65000"/>
                      <a:lumOff val="35000"/>
                    </a:schemeClr>
                  </a:solidFill>
                </a:rPr>
                <a:t>Falsa credibilidad</a:t>
              </a:r>
              <a:endParaRPr lang="es-ES" sz="1200" kern="1200" dirty="0">
                <a:solidFill>
                  <a:schemeClr val="tx1">
                    <a:lumMod val="65000"/>
                    <a:lumOff val="35000"/>
                  </a:schemeClr>
                </a:solidFill>
              </a:endParaRPr>
            </a:p>
          </p:txBody>
        </p:sp>
      </p:grpSp>
      <p:grpSp>
        <p:nvGrpSpPr>
          <p:cNvPr id="29" name="Grupo 28"/>
          <p:cNvGrpSpPr/>
          <p:nvPr/>
        </p:nvGrpSpPr>
        <p:grpSpPr>
          <a:xfrm>
            <a:off x="3346768" y="2156394"/>
            <a:ext cx="1036304" cy="1163062"/>
            <a:chOff x="3128328" y="1041728"/>
            <a:chExt cx="1036304" cy="1163062"/>
          </a:xfrm>
        </p:grpSpPr>
        <p:sp>
          <p:nvSpPr>
            <p:cNvPr id="30" name="Rectángulo redondeado 29"/>
            <p:cNvSpPr/>
            <p:nvPr/>
          </p:nvSpPr>
          <p:spPr>
            <a:xfrm>
              <a:off x="3128328" y="1041728"/>
              <a:ext cx="1036304" cy="1163062"/>
            </a:xfrm>
            <a:prstGeom prst="roundRect">
              <a:avLst>
                <a:gd name="adj" fmla="val 10000"/>
              </a:avLst>
            </a:prstGeom>
          </p:spPr>
          <p:style>
            <a:lnRef idx="3">
              <a:schemeClr val="accent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31" name="Rectángulo 30"/>
            <p:cNvSpPr/>
            <p:nvPr/>
          </p:nvSpPr>
          <p:spPr>
            <a:xfrm>
              <a:off x="3158680" y="1072080"/>
              <a:ext cx="975600" cy="110235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b="0" kern="1200" dirty="0" smtClean="0">
                  <a:solidFill>
                    <a:schemeClr val="tx1">
                      <a:lumMod val="65000"/>
                      <a:lumOff val="35000"/>
                    </a:schemeClr>
                  </a:solidFill>
                </a:rPr>
                <a:t>Petición de reenvío (viralidad)</a:t>
              </a:r>
              <a:endParaRPr lang="es-ES" sz="1600" b="0" kern="1200" dirty="0">
                <a:solidFill>
                  <a:schemeClr val="tx1">
                    <a:lumMod val="65000"/>
                    <a:lumOff val="35000"/>
                  </a:schemeClr>
                </a:solidFill>
              </a:endParaRPr>
            </a:p>
          </p:txBody>
        </p:sp>
      </p:grpSp>
      <p:pic>
        <p:nvPicPr>
          <p:cNvPr id="38" name="Imagen 37"/>
          <p:cNvPicPr>
            <a:picLocks noChangeAspect="1"/>
          </p:cNvPicPr>
          <p:nvPr/>
        </p:nvPicPr>
        <p:blipFill>
          <a:blip r:embed="rId3" cstate="print"/>
          <a:stretch>
            <a:fillRect/>
          </a:stretch>
        </p:blipFill>
        <p:spPr>
          <a:xfrm>
            <a:off x="4786609" y="1268760"/>
            <a:ext cx="4147197" cy="4386162"/>
          </a:xfrm>
          <a:prstGeom prst="rect">
            <a:avLst/>
          </a:prstGeom>
        </p:spPr>
      </p:pic>
    </p:spTree>
    <p:extLst>
      <p:ext uri="{BB962C8B-B14F-4D97-AF65-F5344CB8AC3E}">
        <p14:creationId xmlns:p14="http://schemas.microsoft.com/office/powerpoint/2010/main" xmlns="" val="272687143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0 Título"/>
          <p:cNvSpPr>
            <a:spLocks noGrp="1"/>
          </p:cNvSpPr>
          <p:nvPr>
            <p:ph type="title"/>
          </p:nvPr>
        </p:nvSpPr>
        <p:spPr/>
        <p:txBody>
          <a:bodyPr/>
          <a:lstStyle/>
          <a:p>
            <a:r>
              <a:rPr lang="es-ES" dirty="0"/>
              <a:t>Mentiras en la red</a:t>
            </a:r>
          </a:p>
        </p:txBody>
      </p:sp>
      <p:sp>
        <p:nvSpPr>
          <p:cNvPr id="3" name="Marcador de texto 2"/>
          <p:cNvSpPr>
            <a:spLocks noGrp="1"/>
          </p:cNvSpPr>
          <p:nvPr>
            <p:ph type="body" sz="quarter" idx="11"/>
          </p:nvPr>
        </p:nvSpPr>
        <p:spPr/>
        <p:txBody>
          <a:bodyPr/>
          <a:lstStyle/>
          <a:p>
            <a:r>
              <a:rPr lang="es-ES" dirty="0"/>
              <a:t>Mentiras en la </a:t>
            </a:r>
            <a:r>
              <a:rPr lang="es-ES" dirty="0" smtClean="0"/>
              <a:t>Red</a:t>
            </a:r>
            <a:endParaRPr lang="es-ES" dirty="0"/>
          </a:p>
        </p:txBody>
      </p:sp>
      <p:grpSp>
        <p:nvGrpSpPr>
          <p:cNvPr id="8" name="Grupo 7"/>
          <p:cNvGrpSpPr/>
          <p:nvPr/>
        </p:nvGrpSpPr>
        <p:grpSpPr>
          <a:xfrm>
            <a:off x="7014921" y="1316327"/>
            <a:ext cx="1608322" cy="1143732"/>
            <a:chOff x="641" y="1885372"/>
            <a:chExt cx="1318426" cy="1758206"/>
          </a:xfrm>
        </p:grpSpPr>
        <p:sp>
          <p:nvSpPr>
            <p:cNvPr id="10" name="Rectángulo redondeado 9"/>
            <p:cNvSpPr/>
            <p:nvPr/>
          </p:nvSpPr>
          <p:spPr>
            <a:xfrm>
              <a:off x="641" y="1885372"/>
              <a:ext cx="1318426" cy="1758206"/>
            </a:xfrm>
            <a:prstGeom prst="roundRect">
              <a:avLst>
                <a:gd name="adj" fmla="val 10000"/>
              </a:avLst>
            </a:prstGeom>
            <a:ln>
              <a:solidFill>
                <a:schemeClr val="accent1"/>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14" name="Rectángulo 13"/>
            <p:cNvSpPr/>
            <p:nvPr/>
          </p:nvSpPr>
          <p:spPr>
            <a:xfrm>
              <a:off x="39256" y="1923987"/>
              <a:ext cx="1241196" cy="168097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s-ES" sz="2100" kern="1200" dirty="0" smtClean="0">
                  <a:solidFill>
                    <a:schemeClr val="tx1">
                      <a:lumMod val="65000"/>
                      <a:lumOff val="35000"/>
                    </a:schemeClr>
                  </a:solidFill>
                </a:rPr>
                <a:t>Evita daños directos y a terceros</a:t>
              </a:r>
              <a:endParaRPr lang="es-ES" sz="2100" kern="1200" dirty="0">
                <a:solidFill>
                  <a:schemeClr val="tx1">
                    <a:lumMod val="65000"/>
                    <a:lumOff val="35000"/>
                  </a:schemeClr>
                </a:solidFill>
              </a:endParaRPr>
            </a:p>
          </p:txBody>
        </p:sp>
      </p:grpSp>
      <p:grpSp>
        <p:nvGrpSpPr>
          <p:cNvPr id="15" name="Grupo 14"/>
          <p:cNvGrpSpPr/>
          <p:nvPr/>
        </p:nvGrpSpPr>
        <p:grpSpPr>
          <a:xfrm>
            <a:off x="442202" y="1318166"/>
            <a:ext cx="1701139" cy="1143732"/>
            <a:chOff x="1429815" y="1885372"/>
            <a:chExt cx="1701139" cy="1758206"/>
          </a:xfrm>
        </p:grpSpPr>
        <p:sp>
          <p:nvSpPr>
            <p:cNvPr id="16" name="Rectángulo redondeado 15"/>
            <p:cNvSpPr/>
            <p:nvPr/>
          </p:nvSpPr>
          <p:spPr>
            <a:xfrm>
              <a:off x="1429815" y="1885372"/>
              <a:ext cx="1701139" cy="1758206"/>
            </a:xfrm>
            <a:prstGeom prst="roundRect">
              <a:avLst>
                <a:gd name="adj" fmla="val 10000"/>
              </a:avLst>
            </a:prstGeom>
            <a:ln>
              <a:solidFill>
                <a:schemeClr val="accent1"/>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17" name="Rectángulo 16"/>
            <p:cNvSpPr/>
            <p:nvPr/>
          </p:nvSpPr>
          <p:spPr>
            <a:xfrm>
              <a:off x="1479640" y="1935197"/>
              <a:ext cx="1601489" cy="165855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solidFill>
                    <a:schemeClr val="tx1">
                      <a:lumMod val="65000"/>
                      <a:lumOff val="35000"/>
                    </a:schemeClr>
                  </a:solidFill>
                </a:rPr>
                <a:t>Molestias y miedos</a:t>
              </a:r>
              <a:endParaRPr lang="es-ES" sz="1200" kern="1200" dirty="0">
                <a:solidFill>
                  <a:schemeClr val="tx1">
                    <a:lumMod val="65000"/>
                    <a:lumOff val="35000"/>
                  </a:schemeClr>
                </a:solidFill>
              </a:endParaRPr>
            </a:p>
          </p:txBody>
        </p:sp>
      </p:grpSp>
      <p:pic>
        <p:nvPicPr>
          <p:cNvPr id="18" name="Imagen 17"/>
          <p:cNvPicPr>
            <a:picLocks noChangeAspect="1"/>
          </p:cNvPicPr>
          <p:nvPr/>
        </p:nvPicPr>
        <p:blipFill>
          <a:blip r:embed="rId3" cstate="print"/>
          <a:stretch>
            <a:fillRect/>
          </a:stretch>
        </p:blipFill>
        <p:spPr>
          <a:xfrm>
            <a:off x="2442996" y="1196752"/>
            <a:ext cx="4435634" cy="4435634"/>
          </a:xfrm>
          <a:prstGeom prst="rect">
            <a:avLst/>
          </a:prstGeom>
        </p:spPr>
      </p:pic>
      <p:grpSp>
        <p:nvGrpSpPr>
          <p:cNvPr id="19" name="Grupo 18"/>
          <p:cNvGrpSpPr/>
          <p:nvPr/>
        </p:nvGrpSpPr>
        <p:grpSpPr>
          <a:xfrm>
            <a:off x="179512" y="3101797"/>
            <a:ext cx="2127193" cy="2454014"/>
            <a:chOff x="0" y="0"/>
            <a:chExt cx="3130313" cy="1758206"/>
          </a:xfrm>
        </p:grpSpPr>
        <p:sp>
          <p:nvSpPr>
            <p:cNvPr id="20" name="Rectángulo redondeado 19"/>
            <p:cNvSpPr/>
            <p:nvPr/>
          </p:nvSpPr>
          <p:spPr>
            <a:xfrm>
              <a:off x="0" y="0"/>
              <a:ext cx="3130313" cy="1758206"/>
            </a:xfrm>
            <a:prstGeom prst="roundRect">
              <a:avLst>
                <a:gd name="adj" fmla="val 10000"/>
              </a:avLst>
            </a:prstGeom>
            <a:ln>
              <a:solidFill>
                <a:schemeClr val="accent1"/>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21" name="Rectángulo 20"/>
            <p:cNvSpPr/>
            <p:nvPr/>
          </p:nvSpPr>
          <p:spPr>
            <a:xfrm>
              <a:off x="51496" y="51496"/>
              <a:ext cx="3027321" cy="165521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s-ES" sz="2200" kern="1200" dirty="0" smtClean="0">
                  <a:solidFill>
                    <a:schemeClr val="tx1">
                      <a:lumMod val="65000"/>
                      <a:lumOff val="35000"/>
                    </a:schemeClr>
                  </a:solidFill>
                </a:rPr>
                <a:t>Ante la duda busca e infórmate en fuentes de confianza: OSI, Policía, Guardia Civil, etc.</a:t>
              </a:r>
            </a:p>
          </p:txBody>
        </p:sp>
      </p:grpSp>
      <p:grpSp>
        <p:nvGrpSpPr>
          <p:cNvPr id="22" name="Grupo 21"/>
          <p:cNvGrpSpPr/>
          <p:nvPr/>
        </p:nvGrpSpPr>
        <p:grpSpPr>
          <a:xfrm>
            <a:off x="7014921" y="3101797"/>
            <a:ext cx="1864508" cy="2454014"/>
            <a:chOff x="3353091" y="1301103"/>
            <a:chExt cx="1318426" cy="1758206"/>
          </a:xfrm>
        </p:grpSpPr>
        <p:sp>
          <p:nvSpPr>
            <p:cNvPr id="23" name="Rectángulo redondeado 22"/>
            <p:cNvSpPr/>
            <p:nvPr/>
          </p:nvSpPr>
          <p:spPr>
            <a:xfrm>
              <a:off x="3353091" y="1301103"/>
              <a:ext cx="1318426" cy="1758206"/>
            </a:xfrm>
            <a:prstGeom prst="roundRect">
              <a:avLst>
                <a:gd name="adj" fmla="val 10000"/>
              </a:avLst>
            </a:prstGeom>
            <a:ln>
              <a:solidFill>
                <a:schemeClr val="accent1"/>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24" name="Rectángulo 23"/>
            <p:cNvSpPr/>
            <p:nvPr/>
          </p:nvSpPr>
          <p:spPr>
            <a:xfrm>
              <a:off x="3391706" y="1339718"/>
              <a:ext cx="1241196" cy="168097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s-ES" sz="2200" b="0" kern="1200" dirty="0" smtClean="0">
                  <a:solidFill>
                    <a:schemeClr val="tx1">
                      <a:lumMod val="65000"/>
                      <a:lumOff val="35000"/>
                    </a:schemeClr>
                  </a:solidFill>
                </a:rPr>
                <a:t>Y NUNCA reenvíes estos mensajes</a:t>
              </a:r>
              <a:endParaRPr lang="es-ES" sz="2200" b="0" kern="1200" dirty="0">
                <a:solidFill>
                  <a:schemeClr val="tx1">
                    <a:lumMod val="65000"/>
                    <a:lumOff val="35000"/>
                  </a:schemeClr>
                </a:solidFill>
              </a:endParaRPr>
            </a:p>
          </p:txBody>
        </p:sp>
      </p:grpSp>
    </p:spTree>
    <p:extLst>
      <p:ext uri="{BB962C8B-B14F-4D97-AF65-F5344CB8AC3E}">
        <p14:creationId xmlns:p14="http://schemas.microsoft.com/office/powerpoint/2010/main" xmlns="" val="19037842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p:txBody>
          <a:bodyPr/>
          <a:lstStyle/>
          <a:p>
            <a:endParaRPr lang="es-ES"/>
          </a:p>
        </p:txBody>
      </p:sp>
      <p:sp>
        <p:nvSpPr>
          <p:cNvPr id="9" name="Marcador de texto 8"/>
          <p:cNvSpPr>
            <a:spLocks noGrp="1"/>
          </p:cNvSpPr>
          <p:nvPr>
            <p:ph type="body" sz="quarter" idx="11"/>
          </p:nvPr>
        </p:nvSpPr>
        <p:spPr/>
        <p:txBody>
          <a:bodyPr/>
          <a:lstStyle/>
          <a:p>
            <a:r>
              <a:rPr lang="es-ES" dirty="0"/>
              <a:t>Reflexiona.  ¿Qué conoces sobre los virus? ¿Cuál es tu estrategia frente a ellos?</a:t>
            </a:r>
          </a:p>
        </p:txBody>
      </p:sp>
      <p:pic>
        <p:nvPicPr>
          <p:cNvPr id="11" name="2 Marcador de contenido"/>
          <p:cNvPicPr>
            <a:picLocks noGrp="1" noChangeAspect="1"/>
          </p:cNvPicPr>
          <p:nvPr>
            <p:ph idx="4294967295"/>
          </p:nvPr>
        </p:nvPicPr>
        <p:blipFill rotWithShape="1">
          <a:blip r:embed="rId3" cstate="print">
            <a:extLst>
              <a:ext uri="{28A0092B-C50C-407E-A947-70E740481C1C}">
                <a14:useLocalDpi xmlns:a14="http://schemas.microsoft.com/office/drawing/2010/main" xmlns="" val="0"/>
              </a:ext>
            </a:extLst>
          </a:blip>
          <a:srcRect/>
          <a:stretch/>
        </p:blipFill>
        <p:spPr>
          <a:xfrm>
            <a:off x="0" y="0"/>
            <a:ext cx="9144000" cy="4869160"/>
          </a:xfrm>
          <a:prstGeom prst="rect">
            <a:avLst/>
          </a:prstGeom>
        </p:spPr>
      </p:pic>
      <p:sp>
        <p:nvSpPr>
          <p:cNvPr id="12" name="Título 6"/>
          <p:cNvSpPr txBox="1">
            <a:spLocks/>
          </p:cNvSpPr>
          <p:nvPr/>
        </p:nvSpPr>
        <p:spPr>
          <a:xfrm>
            <a:off x="0" y="4875237"/>
            <a:ext cx="9144000" cy="1362075"/>
          </a:xfrm>
          <a:prstGeom prst="rect">
            <a:avLst/>
          </a:prstGeom>
          <a:noFill/>
        </p:spPr>
        <p:txBody>
          <a:bodyPr vert="horz" lIns="91440" tIns="45720" rIns="91440" bIns="45720" rtlCol="0" anchor="ctr">
            <a:noAutofit/>
          </a:bodyPr>
          <a:lstStyle>
            <a:lvl1pPr algn="ctr">
              <a:spcBef>
                <a:spcPct val="0"/>
              </a:spcBef>
              <a:buNone/>
              <a:defRPr sz="4400" b="1" i="1">
                <a:solidFill>
                  <a:schemeClr val="bg1">
                    <a:lumMod val="65000"/>
                  </a:schemeClr>
                </a:solidFill>
                <a:latin typeface="+mj-lt"/>
                <a:ea typeface="+mj-ea"/>
                <a:cs typeface="+mj-cs"/>
              </a:defRPr>
            </a:lvl1pPr>
          </a:lstStyle>
          <a:p>
            <a:r>
              <a:rPr lang="es-ES" sz="2800" i="0" dirty="0">
                <a:solidFill>
                  <a:srgbClr val="DD3137"/>
                </a:solidFill>
              </a:rPr>
              <a:t> </a:t>
            </a:r>
            <a:r>
              <a:rPr lang="es-ES" sz="2800" i="0" dirty="0" smtClean="0">
                <a:solidFill>
                  <a:srgbClr val="DD3137"/>
                </a:solidFill>
              </a:rPr>
              <a:t>¿Qué conoces de los virus? </a:t>
            </a:r>
          </a:p>
          <a:p>
            <a:r>
              <a:rPr lang="es-ES" sz="2800" i="0" dirty="0" smtClean="0">
                <a:solidFill>
                  <a:srgbClr val="DD3137"/>
                </a:solidFill>
              </a:rPr>
              <a:t>¿Cuál es tu estrategia frente a ellos?</a:t>
            </a:r>
            <a:endParaRPr lang="es-ES" sz="2800" i="0" dirty="0">
              <a:solidFill>
                <a:srgbClr val="DD3137"/>
              </a:solidFill>
            </a:endParaRPr>
          </a:p>
        </p:txBody>
      </p:sp>
    </p:spTree>
    <p:extLst>
      <p:ext uri="{BB962C8B-B14F-4D97-AF65-F5344CB8AC3E}">
        <p14:creationId xmlns:p14="http://schemas.microsoft.com/office/powerpoint/2010/main" xmlns="" val="286344686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Título"/>
          <p:cNvSpPr>
            <a:spLocks noGrp="1"/>
          </p:cNvSpPr>
          <p:nvPr>
            <p:ph type="title"/>
          </p:nvPr>
        </p:nvSpPr>
        <p:spPr/>
        <p:txBody>
          <a:bodyPr/>
          <a:lstStyle/>
          <a:p>
            <a:r>
              <a:rPr lang="es-ES" dirty="0"/>
              <a:t>Principales vías de infección</a:t>
            </a:r>
          </a:p>
        </p:txBody>
      </p:sp>
      <p:sp>
        <p:nvSpPr>
          <p:cNvPr id="10" name="Marcador de texto 9"/>
          <p:cNvSpPr>
            <a:spLocks noGrp="1"/>
          </p:cNvSpPr>
          <p:nvPr>
            <p:ph type="body" sz="quarter" idx="11"/>
          </p:nvPr>
        </p:nvSpPr>
        <p:spPr/>
        <p:txBody>
          <a:bodyPr/>
          <a:lstStyle/>
          <a:p>
            <a:r>
              <a:rPr lang="es-ES" dirty="0"/>
              <a:t>Virus mecanismos y vías de </a:t>
            </a:r>
            <a:r>
              <a:rPr lang="es-ES" dirty="0" smtClean="0"/>
              <a:t>infección</a:t>
            </a:r>
            <a:endParaRPr lang="es-ES" dirty="0"/>
          </a:p>
        </p:txBody>
      </p:sp>
      <p:grpSp>
        <p:nvGrpSpPr>
          <p:cNvPr id="52" name="Grupo 51"/>
          <p:cNvGrpSpPr/>
          <p:nvPr/>
        </p:nvGrpSpPr>
        <p:grpSpPr>
          <a:xfrm>
            <a:off x="2732243" y="2252366"/>
            <a:ext cx="1720902" cy="1864100"/>
            <a:chOff x="2131081" y="2836"/>
            <a:chExt cx="1530902" cy="1759658"/>
          </a:xfrm>
          <a:solidFill>
            <a:srgbClr val="9BBB59"/>
          </a:solidFill>
        </p:grpSpPr>
        <p:sp>
          <p:nvSpPr>
            <p:cNvPr id="53" name="Hexágono 52"/>
            <p:cNvSpPr/>
            <p:nvPr/>
          </p:nvSpPr>
          <p:spPr>
            <a:xfrm rot="5400000">
              <a:off x="2016703" y="117214"/>
              <a:ext cx="1759658" cy="1530902"/>
            </a:xfrm>
            <a:prstGeom prst="hexagon">
              <a:avLst>
                <a:gd name="adj" fmla="val 25000"/>
                <a:gd name="vf" fmla="val 115470"/>
              </a:avLst>
            </a:prstGeom>
            <a:grpFill/>
          </p:spPr>
          <p:style>
            <a:lnRef idx="3">
              <a:schemeClr val="lt1">
                <a:hueOff val="0"/>
                <a:satOff val="0"/>
                <a:lumOff val="0"/>
                <a:alphaOff val="0"/>
              </a:schemeClr>
            </a:lnRef>
            <a:fillRef idx="1">
              <a:schemeClr val="accent3">
                <a:hueOff val="0"/>
                <a:satOff val="0"/>
                <a:lumOff val="0"/>
                <a:alphaOff val="0"/>
              </a:schemeClr>
            </a:fillRef>
            <a:effectRef idx="1">
              <a:schemeClr val="accent3">
                <a:hueOff val="0"/>
                <a:satOff val="0"/>
                <a:lumOff val="0"/>
                <a:alphaOff val="0"/>
              </a:schemeClr>
            </a:effectRef>
            <a:fontRef idx="minor">
              <a:schemeClr val="lt1"/>
            </a:fontRef>
          </p:style>
        </p:sp>
        <p:sp>
          <p:nvSpPr>
            <p:cNvPr id="54" name="Hexágono 4"/>
            <p:cNvSpPr/>
            <p:nvPr/>
          </p:nvSpPr>
          <p:spPr>
            <a:xfrm>
              <a:off x="2188654" y="220566"/>
              <a:ext cx="1330118" cy="1267716"/>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r>
                <a:rPr lang="es-ES" sz="1400" b="1" kern="1200" cap="all" baseline="0" dirty="0" smtClean="0"/>
                <a:t>DISPOSITIVOS de almacenamiento</a:t>
              </a:r>
            </a:p>
          </p:txBody>
        </p:sp>
      </p:grpSp>
      <p:grpSp>
        <p:nvGrpSpPr>
          <p:cNvPr id="55" name="Grupo 54"/>
          <p:cNvGrpSpPr/>
          <p:nvPr/>
        </p:nvGrpSpPr>
        <p:grpSpPr>
          <a:xfrm>
            <a:off x="683568" y="1196752"/>
            <a:ext cx="1530902" cy="1759658"/>
            <a:chOff x="3784456" y="2836"/>
            <a:chExt cx="1530902" cy="1759658"/>
          </a:xfrm>
          <a:solidFill>
            <a:srgbClr val="C0504D"/>
          </a:solidFill>
        </p:grpSpPr>
        <p:sp>
          <p:nvSpPr>
            <p:cNvPr id="56" name="Hexágono 55"/>
            <p:cNvSpPr/>
            <p:nvPr/>
          </p:nvSpPr>
          <p:spPr>
            <a:xfrm rot="5400000">
              <a:off x="3670078" y="117214"/>
              <a:ext cx="1759658" cy="1530902"/>
            </a:xfrm>
            <a:prstGeom prst="hexagon">
              <a:avLst>
                <a:gd name="adj" fmla="val 25000"/>
                <a:gd name="vf" fmla="val 11547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sp>
        <p:sp>
          <p:nvSpPr>
            <p:cNvPr id="57" name="Hexágono 4"/>
            <p:cNvSpPr/>
            <p:nvPr/>
          </p:nvSpPr>
          <p:spPr>
            <a:xfrm>
              <a:off x="3953633" y="277049"/>
              <a:ext cx="1226755" cy="1211232"/>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ES" sz="1400" b="1" kern="1200" cap="all" baseline="0" dirty="0" smtClean="0"/>
                <a:t>Correo electrónico </a:t>
              </a:r>
              <a:endParaRPr lang="es-ES" sz="1400" b="1" kern="1200" cap="all" baseline="0" dirty="0"/>
            </a:p>
          </p:txBody>
        </p:sp>
      </p:grpSp>
      <p:grpSp>
        <p:nvGrpSpPr>
          <p:cNvPr id="58" name="Grupo 57"/>
          <p:cNvGrpSpPr/>
          <p:nvPr/>
        </p:nvGrpSpPr>
        <p:grpSpPr>
          <a:xfrm>
            <a:off x="4695233" y="1294098"/>
            <a:ext cx="1758012" cy="1759658"/>
            <a:chOff x="2841046" y="1496434"/>
            <a:chExt cx="1758012" cy="1759658"/>
          </a:xfrm>
          <a:solidFill>
            <a:srgbClr val="8064A2"/>
          </a:solidFill>
        </p:grpSpPr>
        <p:sp>
          <p:nvSpPr>
            <p:cNvPr id="59" name="Hexágono 58"/>
            <p:cNvSpPr/>
            <p:nvPr/>
          </p:nvSpPr>
          <p:spPr>
            <a:xfrm rot="5400000">
              <a:off x="2840223" y="1497257"/>
              <a:ext cx="1759658" cy="1758012"/>
            </a:xfrm>
            <a:prstGeom prst="hexagon">
              <a:avLst>
                <a:gd name="adj" fmla="val 25000"/>
                <a:gd name="vf" fmla="val 115470"/>
              </a:avLst>
            </a:prstGeom>
            <a:grpFill/>
          </p:spPr>
          <p:style>
            <a:lnRef idx="3">
              <a:schemeClr val="lt1">
                <a:hueOff val="0"/>
                <a:satOff val="0"/>
                <a:lumOff val="0"/>
                <a:alphaOff val="0"/>
              </a:schemeClr>
            </a:lnRef>
            <a:fillRef idx="1">
              <a:schemeClr val="accent4">
                <a:hueOff val="0"/>
                <a:satOff val="0"/>
                <a:lumOff val="0"/>
                <a:alphaOff val="0"/>
              </a:schemeClr>
            </a:fillRef>
            <a:effectRef idx="1">
              <a:schemeClr val="accent4">
                <a:hueOff val="0"/>
                <a:satOff val="0"/>
                <a:lumOff val="0"/>
                <a:alphaOff val="0"/>
              </a:schemeClr>
            </a:effectRef>
            <a:fontRef idx="minor">
              <a:schemeClr val="lt1"/>
            </a:fontRef>
          </p:style>
        </p:sp>
        <p:sp>
          <p:nvSpPr>
            <p:cNvPr id="60" name="Hexágono 4"/>
            <p:cNvSpPr/>
            <p:nvPr/>
          </p:nvSpPr>
          <p:spPr>
            <a:xfrm>
              <a:off x="3133911" y="1789573"/>
              <a:ext cx="1172282" cy="1173380"/>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b="1" kern="1200" cap="all" baseline="0" dirty="0" smtClean="0"/>
                <a:t>Fallos de seguridad</a:t>
              </a:r>
            </a:p>
          </p:txBody>
        </p:sp>
      </p:grpSp>
      <p:grpSp>
        <p:nvGrpSpPr>
          <p:cNvPr id="61" name="Grupo 60"/>
          <p:cNvGrpSpPr/>
          <p:nvPr/>
        </p:nvGrpSpPr>
        <p:grpSpPr>
          <a:xfrm>
            <a:off x="7117441" y="1603190"/>
            <a:ext cx="1530902" cy="1759658"/>
            <a:chOff x="4607976" y="1496434"/>
            <a:chExt cx="1530902" cy="1759658"/>
          </a:xfrm>
          <a:solidFill>
            <a:srgbClr val="4BACC6"/>
          </a:solidFill>
        </p:grpSpPr>
        <p:sp>
          <p:nvSpPr>
            <p:cNvPr id="62" name="Hexágono 61"/>
            <p:cNvSpPr/>
            <p:nvPr/>
          </p:nvSpPr>
          <p:spPr>
            <a:xfrm rot="5400000">
              <a:off x="4493598" y="1610812"/>
              <a:ext cx="1759658" cy="1530902"/>
            </a:xfrm>
            <a:prstGeom prst="hexagon">
              <a:avLst>
                <a:gd name="adj" fmla="val 25000"/>
                <a:gd name="vf" fmla="val 115470"/>
              </a:avLst>
            </a:prstGeom>
            <a:grpFill/>
          </p:spPr>
          <p:style>
            <a:lnRef idx="3">
              <a:schemeClr val="lt1">
                <a:hueOff val="0"/>
                <a:satOff val="0"/>
                <a:lumOff val="0"/>
                <a:alphaOff val="0"/>
              </a:schemeClr>
            </a:lnRef>
            <a:fillRef idx="1">
              <a:schemeClr val="accent5">
                <a:hueOff val="0"/>
                <a:satOff val="0"/>
                <a:lumOff val="0"/>
                <a:alphaOff val="0"/>
              </a:schemeClr>
            </a:fillRef>
            <a:effectRef idx="1">
              <a:schemeClr val="accent5">
                <a:hueOff val="0"/>
                <a:satOff val="0"/>
                <a:lumOff val="0"/>
                <a:alphaOff val="0"/>
              </a:schemeClr>
            </a:effectRef>
            <a:fontRef idx="minor">
              <a:schemeClr val="lt1"/>
            </a:fontRef>
          </p:style>
        </p:sp>
        <p:sp>
          <p:nvSpPr>
            <p:cNvPr id="63" name="Hexágono 4"/>
            <p:cNvSpPr/>
            <p:nvPr/>
          </p:nvSpPr>
          <p:spPr>
            <a:xfrm>
              <a:off x="4846542" y="1770647"/>
              <a:ext cx="1053770" cy="1211232"/>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r>
                <a:rPr lang="es-ES" sz="1500" b="1" kern="1200" dirty="0" smtClean="0"/>
                <a:t>PÁGINAS WEB MALICIOSAS</a:t>
              </a:r>
              <a:endParaRPr lang="es-ES" sz="1500" b="1" kern="1200" dirty="0"/>
            </a:p>
          </p:txBody>
        </p:sp>
      </p:grpSp>
      <p:grpSp>
        <p:nvGrpSpPr>
          <p:cNvPr id="64" name="Grupo 63"/>
          <p:cNvGrpSpPr/>
          <p:nvPr/>
        </p:nvGrpSpPr>
        <p:grpSpPr>
          <a:xfrm>
            <a:off x="4525153" y="3872174"/>
            <a:ext cx="1530902" cy="1759658"/>
            <a:chOff x="2123733" y="2992869"/>
            <a:chExt cx="1530902" cy="1759658"/>
          </a:xfrm>
          <a:solidFill>
            <a:srgbClr val="C0504D"/>
          </a:solidFill>
        </p:grpSpPr>
        <p:sp>
          <p:nvSpPr>
            <p:cNvPr id="65" name="Hexágono 64"/>
            <p:cNvSpPr/>
            <p:nvPr/>
          </p:nvSpPr>
          <p:spPr>
            <a:xfrm rot="5400000">
              <a:off x="2009355" y="3107247"/>
              <a:ext cx="1759658" cy="1530902"/>
            </a:xfrm>
            <a:prstGeom prst="hexagon">
              <a:avLst>
                <a:gd name="adj" fmla="val 25000"/>
                <a:gd name="vf" fmla="val 11547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sp>
        <p:sp>
          <p:nvSpPr>
            <p:cNvPr id="66" name="Hexágono 4"/>
            <p:cNvSpPr/>
            <p:nvPr/>
          </p:nvSpPr>
          <p:spPr>
            <a:xfrm>
              <a:off x="2362299" y="3267082"/>
              <a:ext cx="1053770" cy="1211232"/>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r>
                <a:rPr lang="es-ES" sz="1800" b="1" kern="1200" dirty="0" smtClean="0"/>
                <a:t>REDES SOCIALES</a:t>
              </a:r>
              <a:endParaRPr lang="es-ES" sz="1800" b="1" kern="1200" dirty="0"/>
            </a:p>
          </p:txBody>
        </p:sp>
      </p:grpSp>
      <p:grpSp>
        <p:nvGrpSpPr>
          <p:cNvPr id="67" name="Grupo 66"/>
          <p:cNvGrpSpPr/>
          <p:nvPr/>
        </p:nvGrpSpPr>
        <p:grpSpPr>
          <a:xfrm>
            <a:off x="1270732" y="3853085"/>
            <a:ext cx="1530902" cy="1759658"/>
            <a:chOff x="3784456" y="2990032"/>
            <a:chExt cx="1530902" cy="1759658"/>
          </a:xfrm>
          <a:solidFill>
            <a:srgbClr val="F79646"/>
          </a:solidFill>
        </p:grpSpPr>
        <p:sp>
          <p:nvSpPr>
            <p:cNvPr id="68" name="Hexágono 67"/>
            <p:cNvSpPr/>
            <p:nvPr/>
          </p:nvSpPr>
          <p:spPr>
            <a:xfrm rot="5400000">
              <a:off x="3670078" y="3104410"/>
              <a:ext cx="1759658" cy="1530902"/>
            </a:xfrm>
            <a:prstGeom prst="hexagon">
              <a:avLst>
                <a:gd name="adj" fmla="val 25000"/>
                <a:gd name="vf" fmla="val 115470"/>
              </a:avLst>
            </a:prstGeom>
            <a:grpFill/>
          </p:spPr>
          <p:style>
            <a:lnRef idx="3">
              <a:schemeClr val="lt1">
                <a:hueOff val="0"/>
                <a:satOff val="0"/>
                <a:lumOff val="0"/>
                <a:alphaOff val="0"/>
              </a:schemeClr>
            </a:lnRef>
            <a:fillRef idx="1">
              <a:schemeClr val="accent6">
                <a:hueOff val="0"/>
                <a:satOff val="0"/>
                <a:lumOff val="0"/>
                <a:alphaOff val="0"/>
              </a:schemeClr>
            </a:fillRef>
            <a:effectRef idx="1">
              <a:schemeClr val="accent6">
                <a:hueOff val="0"/>
                <a:satOff val="0"/>
                <a:lumOff val="0"/>
                <a:alphaOff val="0"/>
              </a:schemeClr>
            </a:effectRef>
            <a:fontRef idx="minor">
              <a:schemeClr val="lt1"/>
            </a:fontRef>
          </p:style>
        </p:sp>
        <p:sp>
          <p:nvSpPr>
            <p:cNvPr id="69" name="Hexágono 4"/>
            <p:cNvSpPr/>
            <p:nvPr/>
          </p:nvSpPr>
          <p:spPr>
            <a:xfrm>
              <a:off x="4023022" y="3264245"/>
              <a:ext cx="1053770" cy="1211232"/>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s-ES" sz="1500" b="1" kern="1200" cap="all" baseline="0" dirty="0" smtClean="0"/>
                <a:t>DESCARGA DE Ficheros DE INTERNET</a:t>
              </a:r>
              <a:endParaRPr lang="es-ES" sz="1500" b="1" kern="1200" cap="all" baseline="0" dirty="0"/>
            </a:p>
          </p:txBody>
        </p:sp>
      </p:grpSp>
      <p:grpSp>
        <p:nvGrpSpPr>
          <p:cNvPr id="70" name="Grupo 69"/>
          <p:cNvGrpSpPr/>
          <p:nvPr/>
        </p:nvGrpSpPr>
        <p:grpSpPr>
          <a:xfrm>
            <a:off x="6988231" y="3842253"/>
            <a:ext cx="1530902" cy="1759658"/>
            <a:chOff x="2131081" y="2836"/>
            <a:chExt cx="1530902" cy="1759658"/>
          </a:xfrm>
          <a:solidFill>
            <a:srgbClr val="9BBB59"/>
          </a:solidFill>
        </p:grpSpPr>
        <p:sp>
          <p:nvSpPr>
            <p:cNvPr id="71" name="Hexágono 70"/>
            <p:cNvSpPr/>
            <p:nvPr/>
          </p:nvSpPr>
          <p:spPr>
            <a:xfrm rot="5400000">
              <a:off x="2016703" y="117214"/>
              <a:ext cx="1759658" cy="1530902"/>
            </a:xfrm>
            <a:prstGeom prst="hexagon">
              <a:avLst>
                <a:gd name="adj" fmla="val 25000"/>
                <a:gd name="vf" fmla="val 115470"/>
              </a:avLst>
            </a:prstGeom>
            <a:grpFill/>
          </p:spPr>
          <p:style>
            <a:lnRef idx="3">
              <a:schemeClr val="lt1">
                <a:hueOff val="0"/>
                <a:satOff val="0"/>
                <a:lumOff val="0"/>
                <a:alphaOff val="0"/>
              </a:schemeClr>
            </a:lnRef>
            <a:fillRef idx="1">
              <a:schemeClr val="accent3">
                <a:hueOff val="0"/>
                <a:satOff val="0"/>
                <a:lumOff val="0"/>
                <a:alphaOff val="0"/>
              </a:schemeClr>
            </a:fillRef>
            <a:effectRef idx="1">
              <a:schemeClr val="accent3">
                <a:hueOff val="0"/>
                <a:satOff val="0"/>
                <a:lumOff val="0"/>
                <a:alphaOff val="0"/>
              </a:schemeClr>
            </a:effectRef>
            <a:fontRef idx="minor">
              <a:schemeClr val="lt1"/>
            </a:fontRef>
          </p:style>
        </p:sp>
        <p:sp>
          <p:nvSpPr>
            <p:cNvPr id="72" name="Hexágono 4"/>
            <p:cNvSpPr/>
            <p:nvPr/>
          </p:nvSpPr>
          <p:spPr>
            <a:xfrm>
              <a:off x="2369647" y="277049"/>
              <a:ext cx="1053770" cy="1211232"/>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r>
                <a:rPr lang="es-ES" sz="1400" b="1" kern="1200" cap="all" baseline="0" dirty="0" smtClean="0"/>
                <a:t>APPS MALICIOSAS</a:t>
              </a:r>
            </a:p>
          </p:txBody>
        </p:sp>
      </p:grpSp>
    </p:spTree>
    <p:extLst>
      <p:ext uri="{BB962C8B-B14F-4D97-AF65-F5344CB8AC3E}">
        <p14:creationId xmlns:p14="http://schemas.microsoft.com/office/powerpoint/2010/main" xmlns="" val="55188049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Ejemplo</a:t>
            </a:r>
            <a:endParaRPr lang="es-ES" dirty="0"/>
          </a:p>
        </p:txBody>
      </p:sp>
      <p:sp>
        <p:nvSpPr>
          <p:cNvPr id="10" name="Marcador de texto 9"/>
          <p:cNvSpPr>
            <a:spLocks noGrp="1"/>
          </p:cNvSpPr>
          <p:nvPr>
            <p:ph type="body" sz="quarter" idx="11"/>
          </p:nvPr>
        </p:nvSpPr>
        <p:spPr/>
        <p:txBody>
          <a:bodyPr/>
          <a:lstStyle/>
          <a:p>
            <a:r>
              <a:rPr lang="es-ES" dirty="0"/>
              <a:t>Ransomware. Un ejemplo de virus</a:t>
            </a:r>
          </a:p>
        </p:txBody>
      </p:sp>
      <p:sp>
        <p:nvSpPr>
          <p:cNvPr id="12" name="Marcador de contenido 7"/>
          <p:cNvSpPr>
            <a:spLocks noGrp="1"/>
          </p:cNvSpPr>
          <p:nvPr>
            <p:ph idx="4294967295"/>
          </p:nvPr>
        </p:nvSpPr>
        <p:spPr>
          <a:xfrm>
            <a:off x="457200" y="1844824"/>
            <a:ext cx="8229600" cy="4281339"/>
          </a:xfrm>
          <a:prstGeom prst="rect">
            <a:avLst/>
          </a:prstGeom>
        </p:spPr>
        <p:txBody>
          <a:bodyPr/>
          <a:lstStyle/>
          <a:p>
            <a:pPr marL="0" indent="0" algn="ctr">
              <a:buNone/>
            </a:pPr>
            <a:r>
              <a:rPr lang="es-ES" sz="2800" b="1" dirty="0" smtClean="0">
                <a:solidFill>
                  <a:srgbClr val="DD3137"/>
                </a:solidFill>
              </a:rPr>
              <a:t>Virus de la Policía </a:t>
            </a:r>
          </a:p>
          <a:p>
            <a:pPr algn="ctr"/>
            <a:endParaRPr lang="es-ES" dirty="0">
              <a:solidFill>
                <a:srgbClr val="DD3137"/>
              </a:solidFill>
            </a:endParaRPr>
          </a:p>
        </p:txBody>
      </p:sp>
      <p:sp>
        <p:nvSpPr>
          <p:cNvPr id="13" name="Marcador de texto 8"/>
          <p:cNvSpPr txBox="1">
            <a:spLocks/>
          </p:cNvSpPr>
          <p:nvPr/>
        </p:nvSpPr>
        <p:spPr>
          <a:xfrm>
            <a:off x="1" y="1125538"/>
            <a:ext cx="9144000" cy="493712"/>
          </a:xfrm>
          <a:prstGeom prst="rect">
            <a:avLst/>
          </a:prstGeom>
        </p:spPr>
        <p:txBody>
          <a:bodyPr>
            <a:noAutofit/>
          </a:bodyPr>
          <a:lstStyle>
            <a:lvl1pPr marL="342900" indent="-342900" algn="l" defTabSz="457200" rtl="0" eaLnBrk="1" latinLnBrk="0" hangingPunct="1">
              <a:spcBef>
                <a:spcPct val="20000"/>
              </a:spcBef>
              <a:buFont typeface="Arial"/>
              <a:buChar char="•"/>
              <a:defRPr sz="24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buFont typeface="Arial"/>
              <a:buNone/>
            </a:pPr>
            <a:r>
              <a:rPr lang="es-ES" dirty="0" smtClean="0">
                <a:solidFill>
                  <a:srgbClr val="DD3137"/>
                </a:solidFill>
              </a:rPr>
              <a:t>RANSOMWARE. BLOQUEO DE FICHEROS. CIFRADO	DATOS</a:t>
            </a:r>
            <a:endParaRPr lang="es-ES" dirty="0">
              <a:solidFill>
                <a:srgbClr val="DD3137"/>
              </a:solidFill>
            </a:endParaRPr>
          </a:p>
        </p:txBody>
      </p:sp>
      <p:pic>
        <p:nvPicPr>
          <p:cNvPr id="14" name="Picture 4" descr="Captura de pantalla del virus de la policía en un móvil"/>
          <p:cNvPicPr>
            <a:picLocks noGrp="1" noChangeAspect="1" noChangeArrowheads="1"/>
          </p:cNvPicPr>
          <p:nvPr>
            <p:ph sz="quarter" idx="4294967295"/>
          </p:nvPr>
        </p:nvPicPr>
        <p:blipFill>
          <a:blip r:embed="rId3" cstate="print">
            <a:extLst>
              <a:ext uri="{28A0092B-C50C-407E-A947-70E740481C1C}">
                <a14:useLocalDpi xmlns:a14="http://schemas.microsoft.com/office/drawing/2010/main" xmlns="" val="0"/>
              </a:ext>
            </a:extLst>
          </a:blip>
          <a:srcRect/>
          <a:stretch>
            <a:fillRect/>
          </a:stretch>
        </p:blipFill>
        <p:spPr bwMode="auto">
          <a:xfrm>
            <a:off x="1569603" y="2628156"/>
            <a:ext cx="6004793" cy="3212458"/>
          </a:xfrm>
          <a:prstGeom prst="rect">
            <a:avLst/>
          </a:prstGeom>
          <a:ln>
            <a:noFill/>
          </a:ln>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9640570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p:cNvSpPr>
            <a:spLocks noGrp="1"/>
          </p:cNvSpPr>
          <p:nvPr>
            <p:ph type="title"/>
          </p:nvPr>
        </p:nvSpPr>
        <p:spPr/>
        <p:txBody>
          <a:bodyPr/>
          <a:lstStyle/>
          <a:p>
            <a:r>
              <a:rPr lang="es-ES" dirty="0"/>
              <a:t>Ejemplos de </a:t>
            </a:r>
            <a:r>
              <a:rPr lang="es-ES" dirty="0" smtClean="0"/>
              <a:t>fraudes</a:t>
            </a:r>
            <a:endParaRPr lang="es-ES" dirty="0"/>
          </a:p>
        </p:txBody>
      </p:sp>
      <p:sp>
        <p:nvSpPr>
          <p:cNvPr id="15" name="Marcador de texto 14"/>
          <p:cNvSpPr>
            <a:spLocks noGrp="1"/>
          </p:cNvSpPr>
          <p:nvPr>
            <p:ph type="body" sz="quarter" idx="11"/>
          </p:nvPr>
        </p:nvSpPr>
        <p:spPr/>
        <p:txBody>
          <a:bodyPr/>
          <a:lstStyle/>
          <a:p>
            <a:r>
              <a:rPr lang="es-ES" dirty="0"/>
              <a:t>Conociendo algunos fraudes</a:t>
            </a:r>
          </a:p>
        </p:txBody>
      </p:sp>
      <p:pic>
        <p:nvPicPr>
          <p:cNvPr id="17" name="Marcador de contenido 7"/>
          <p:cNvPicPr>
            <a:picLocks noGrp="1" noChangeAspect="1"/>
          </p:cNvPicPr>
          <p:nvPr>
            <p:ph sz="quarter" idx="4294967295"/>
          </p:nvPr>
        </p:nvPicPr>
        <p:blipFill>
          <a:blip r:embed="rId3" cstate="print">
            <a:extLst>
              <a:ext uri="{28A0092B-C50C-407E-A947-70E740481C1C}">
                <a14:useLocalDpi xmlns:a14="http://schemas.microsoft.com/office/drawing/2010/main" xmlns="" val="0"/>
              </a:ext>
            </a:extLst>
          </a:blip>
          <a:stretch>
            <a:fillRect/>
          </a:stretch>
        </p:blipFill>
        <p:spPr>
          <a:xfrm>
            <a:off x="4788024" y="1155626"/>
            <a:ext cx="4041775" cy="3024187"/>
          </a:xfrm>
          <a:prstGeom prst="rect">
            <a:avLst/>
          </a:prstGeom>
          <a:ln>
            <a:noFill/>
          </a:ln>
          <a:effectLst>
            <a:outerShdw blurRad="292100" dist="139700" dir="2700000" algn="tl" rotWithShape="0">
              <a:srgbClr val="333333">
                <a:alpha val="65000"/>
              </a:srgbClr>
            </a:outerShdw>
          </a:effectLst>
        </p:spPr>
      </p:pic>
      <p:sp>
        <p:nvSpPr>
          <p:cNvPr id="18" name="Marcador de texto 14"/>
          <p:cNvSpPr txBox="1">
            <a:spLocks/>
          </p:cNvSpPr>
          <p:nvPr/>
        </p:nvSpPr>
        <p:spPr>
          <a:xfrm>
            <a:off x="4354959" y="3890408"/>
            <a:ext cx="4474840" cy="884354"/>
          </a:xfrm>
          <a:prstGeom prst="rect">
            <a:avLst/>
          </a:prstGeom>
        </p:spPr>
        <p:txBody>
          <a:bodyPr vert="horz" lIns="91440" tIns="45720" rIns="91440" bIns="45720" rtlCol="0" anchor="b">
            <a:noAutofit/>
          </a:bodyPr>
          <a:lstStyle>
            <a:lvl1pPr marL="0" indent="0" algn="l" defTabSz="914400" rtl="0" eaLnBrk="1" latinLnBrk="0" hangingPunct="1">
              <a:spcBef>
                <a:spcPct val="20000"/>
              </a:spcBef>
              <a:buFont typeface="Arial" pitchFamily="34" charset="0"/>
              <a:buNone/>
              <a:defRPr sz="2400" b="1" kern="1200">
                <a:solidFill>
                  <a:schemeClr val="tx1"/>
                </a:solidFill>
                <a:latin typeface="+mn-lt"/>
                <a:ea typeface="+mn-ea"/>
                <a:cs typeface="+mn-cs"/>
              </a:defRPr>
            </a:lvl1pPr>
            <a:lvl2pPr marL="457200" indent="0" algn="l" defTabSz="914400" rtl="0" eaLnBrk="1" latinLnBrk="0" hangingPunct="1">
              <a:spcBef>
                <a:spcPct val="20000"/>
              </a:spcBef>
              <a:buFont typeface="Arial" pitchFamily="34" charset="0"/>
              <a:buNone/>
              <a:defRPr sz="2000" b="1"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1800" b="1"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5pPr>
            <a:lvl6pPr marL="22860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6pPr>
            <a:lvl7pPr marL="27432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7pPr>
            <a:lvl8pPr marL="32004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8pPr>
            <a:lvl9pPr marL="3657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9pPr>
          </a:lstStyle>
          <a:p>
            <a:pPr algn="r"/>
            <a:r>
              <a:rPr lang="es-ES" dirty="0" err="1" smtClean="0">
                <a:solidFill>
                  <a:srgbClr val="DD3137"/>
                </a:solidFill>
              </a:rPr>
              <a:t>Phishing</a:t>
            </a:r>
            <a:endParaRPr lang="es-ES" dirty="0">
              <a:solidFill>
                <a:srgbClr val="DD3137"/>
              </a:solidFill>
            </a:endParaRPr>
          </a:p>
        </p:txBody>
      </p:sp>
      <p:sp>
        <p:nvSpPr>
          <p:cNvPr id="19" name="Marcador de texto 14"/>
          <p:cNvSpPr txBox="1">
            <a:spLocks/>
          </p:cNvSpPr>
          <p:nvPr/>
        </p:nvSpPr>
        <p:spPr>
          <a:xfrm>
            <a:off x="325437" y="4410656"/>
            <a:ext cx="4246563" cy="849132"/>
          </a:xfrm>
          <a:prstGeom prst="rect">
            <a:avLst/>
          </a:prstGeom>
        </p:spPr>
        <p:txBody>
          <a:bodyPr vert="horz" lIns="91440" tIns="45720" rIns="91440" bIns="45720" rtlCol="0" anchor="b">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Arial" pitchFamily="34" charset="0"/>
              <a:buNone/>
            </a:pPr>
            <a:r>
              <a:rPr lang="es-ES" sz="2400" b="1" dirty="0" smtClean="0">
                <a:solidFill>
                  <a:srgbClr val="DD3137"/>
                </a:solidFill>
              </a:rPr>
              <a:t>Vídeos virales en </a:t>
            </a:r>
          </a:p>
          <a:p>
            <a:pPr>
              <a:buFont typeface="Arial" pitchFamily="34" charset="0"/>
              <a:buNone/>
            </a:pPr>
            <a:r>
              <a:rPr lang="es-ES" sz="2400" b="1" dirty="0" smtClean="0">
                <a:solidFill>
                  <a:srgbClr val="DD3137"/>
                </a:solidFill>
              </a:rPr>
              <a:t>redes sociales</a:t>
            </a:r>
            <a:endParaRPr lang="es-ES" sz="2400" b="1" dirty="0">
              <a:solidFill>
                <a:srgbClr val="DD3137"/>
              </a:solidFill>
            </a:endParaRPr>
          </a:p>
        </p:txBody>
      </p:sp>
      <p:pic>
        <p:nvPicPr>
          <p:cNvPr id="20" name="Imagen 19" descr="http://www.hotforsecurity.com/wp-content/uploads/2014/08/new-viral-video-scam-on-facebook-girl-killed-by-husband-for-kissing-another-man_3.jpg"/>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49660" y="1215348"/>
            <a:ext cx="3600400" cy="3195308"/>
          </a:xfrm>
          <a:prstGeom prst="rect">
            <a:avLst/>
          </a:prstGeom>
          <a:noFill/>
          <a:ln>
            <a:noFill/>
          </a:ln>
        </p:spPr>
      </p:pic>
      <p:pic>
        <p:nvPicPr>
          <p:cNvPr id="21" name="Marcador de contenido 9"/>
          <p:cNvPicPr>
            <a:picLocks noGrp="1" noChangeAspect="1"/>
          </p:cNvPicPr>
          <p:nvPr>
            <p:ph idx="4294967295"/>
          </p:nvPr>
        </p:nvPicPr>
        <p:blipFill rotWithShape="1">
          <a:blip r:embed="rId5" cstate="print">
            <a:extLst>
              <a:ext uri="{28A0092B-C50C-407E-A947-70E740481C1C}">
                <a14:useLocalDpi xmlns:a14="http://schemas.microsoft.com/office/drawing/2010/main" xmlns="" val="0"/>
              </a:ext>
            </a:extLst>
          </a:blip>
          <a:stretch/>
        </p:blipFill>
        <p:spPr>
          <a:xfrm>
            <a:off x="3145160" y="2132856"/>
            <a:ext cx="3146250" cy="3201219"/>
          </a:xfrm>
          <a:prstGeom prst="rect">
            <a:avLst/>
          </a:prstGeom>
          <a:ln>
            <a:noFill/>
          </a:ln>
          <a:effectLst>
            <a:outerShdw blurRad="292100" dist="139700" dir="2700000" algn="tl" rotWithShape="0">
              <a:srgbClr val="333333">
                <a:alpha val="65000"/>
              </a:srgbClr>
            </a:outerShdw>
          </a:effectLst>
        </p:spPr>
      </p:pic>
      <p:sp>
        <p:nvSpPr>
          <p:cNvPr id="22" name="Marcador de texto 14"/>
          <p:cNvSpPr txBox="1">
            <a:spLocks/>
          </p:cNvSpPr>
          <p:nvPr/>
        </p:nvSpPr>
        <p:spPr>
          <a:xfrm>
            <a:off x="3400677" y="5408958"/>
            <a:ext cx="2635216" cy="495300"/>
          </a:xfrm>
          <a:prstGeom prst="rect">
            <a:avLst/>
          </a:prstGeom>
        </p:spPr>
        <p:txBody>
          <a:bodyPr vert="horz" lIns="91440" tIns="45720" rIns="91440" bIns="45720" rtlCol="0" anchor="b">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Arial" pitchFamily="34" charset="0"/>
              <a:buNone/>
            </a:pPr>
            <a:r>
              <a:rPr lang="es-ES" sz="2400" b="1" dirty="0" smtClean="0">
                <a:solidFill>
                  <a:srgbClr val="DD3137"/>
                </a:solidFill>
              </a:rPr>
              <a:t>Falsas aplicaciones</a:t>
            </a:r>
            <a:endParaRPr lang="es-ES" sz="2400" b="1" dirty="0">
              <a:solidFill>
                <a:srgbClr val="DD3137"/>
              </a:solidFill>
            </a:endParaRPr>
          </a:p>
        </p:txBody>
      </p:sp>
    </p:spTree>
    <p:extLst>
      <p:ext uri="{BB962C8B-B14F-4D97-AF65-F5344CB8AC3E}">
        <p14:creationId xmlns:p14="http://schemas.microsoft.com/office/powerpoint/2010/main" xmlns="" val="326708655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a:t>El adivino </a:t>
            </a:r>
            <a:r>
              <a:rPr lang="es-ES" dirty="0" err="1"/>
              <a:t>Dave</a:t>
            </a:r>
            <a:endParaRPr lang="es-ES" dirty="0"/>
          </a:p>
        </p:txBody>
      </p:sp>
      <p:sp>
        <p:nvSpPr>
          <p:cNvPr id="7" name="Marcador de texto 6"/>
          <p:cNvSpPr>
            <a:spLocks noGrp="1"/>
          </p:cNvSpPr>
          <p:nvPr>
            <p:ph type="body" sz="quarter" idx="11"/>
          </p:nvPr>
        </p:nvSpPr>
        <p:spPr/>
        <p:txBody>
          <a:bodyPr/>
          <a:lstStyle/>
          <a:p>
            <a:r>
              <a:rPr lang="es-ES" dirty="0"/>
              <a:t>Privacidad, identidad digital y reputación online</a:t>
            </a:r>
          </a:p>
        </p:txBody>
      </p:sp>
      <p:sp>
        <p:nvSpPr>
          <p:cNvPr id="6"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s-ES" altLang="es-ES" sz="1800" b="0" i="0" u="none" strike="noStrike" cap="none" normalizeH="0" baseline="0" smtClean="0">
              <a:ln>
                <a:noFill/>
              </a:ln>
              <a:solidFill>
                <a:schemeClr val="tx1"/>
              </a:solidFill>
              <a:effectLst/>
              <a:latin typeface="Arial" pitchFamily="34" charset="0"/>
              <a:cs typeface="Arial" pitchFamily="34" charset="0"/>
            </a:endParaRPr>
          </a:p>
        </p:txBody>
      </p:sp>
      <p:pic>
        <p:nvPicPr>
          <p:cNvPr id="10" name="0 Imagen">
            <a:hlinkClick r:id="rId3"/>
          </p:cNvPr>
          <p:cNvPicPr/>
          <p:nvPr/>
        </p:nvPicPr>
        <p:blipFill>
          <a:blip r:embed="rId4" cstate="print">
            <a:extLst>
              <a:ext uri="{28A0092B-C50C-407E-A947-70E740481C1C}">
                <a14:useLocalDpi xmlns:a14="http://schemas.microsoft.com/office/drawing/2010/main" xmlns="" val="0"/>
              </a:ext>
            </a:extLst>
          </a:blip>
          <a:stretch>
            <a:fillRect/>
          </a:stretch>
        </p:blipFill>
        <p:spPr>
          <a:xfrm>
            <a:off x="1277634" y="1400260"/>
            <a:ext cx="6588732" cy="424027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xmlns="" val="270107947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a:t>Qué información voy </a:t>
            </a:r>
            <a:r>
              <a:rPr lang="es-ES" dirty="0" smtClean="0"/>
              <a:t>dejando </a:t>
            </a:r>
            <a:r>
              <a:rPr lang="es-ES" dirty="0"/>
              <a:t>sobre mí en la red</a:t>
            </a:r>
          </a:p>
        </p:txBody>
      </p:sp>
      <p:sp>
        <p:nvSpPr>
          <p:cNvPr id="8" name="Marcador de texto 7"/>
          <p:cNvSpPr>
            <a:spLocks noGrp="1"/>
          </p:cNvSpPr>
          <p:nvPr>
            <p:ph type="body" sz="quarter" idx="11"/>
          </p:nvPr>
        </p:nvSpPr>
        <p:spPr/>
        <p:txBody>
          <a:bodyPr/>
          <a:lstStyle/>
          <a:p>
            <a:r>
              <a:rPr lang="es-ES" dirty="0"/>
              <a:t>Privacidad</a:t>
            </a:r>
          </a:p>
        </p:txBody>
      </p:sp>
      <p:sp>
        <p:nvSpPr>
          <p:cNvPr id="10" name="6 Marcador de contenido"/>
          <p:cNvSpPr>
            <a:spLocks noGrp="1"/>
          </p:cNvSpPr>
          <p:nvPr>
            <p:ph idx="4294967295"/>
          </p:nvPr>
        </p:nvSpPr>
        <p:spPr>
          <a:xfrm>
            <a:off x="251520" y="1484784"/>
            <a:ext cx="5112568" cy="3816424"/>
          </a:xfrm>
          <a:prstGeom prst="rect">
            <a:avLst/>
          </a:prstGeom>
        </p:spPr>
        <p:txBody>
          <a:bodyPr>
            <a:noAutofit/>
          </a:bodyPr>
          <a:lstStyle/>
          <a:p>
            <a:pPr lvl="0">
              <a:lnSpc>
                <a:spcPct val="150000"/>
              </a:lnSpc>
              <a:buClr>
                <a:schemeClr val="tx1">
                  <a:lumMod val="65000"/>
                  <a:lumOff val="35000"/>
                </a:schemeClr>
              </a:buClr>
            </a:pPr>
            <a:r>
              <a:rPr lang="es-ES" sz="2400" dirty="0">
                <a:solidFill>
                  <a:schemeClr val="tx1">
                    <a:lumMod val="65000"/>
                    <a:lumOff val="35000"/>
                  </a:schemeClr>
                </a:solidFill>
                <a:latin typeface="+mj-lt"/>
              </a:rPr>
              <a:t>Lo que </a:t>
            </a:r>
            <a:r>
              <a:rPr lang="es-ES" sz="2400" b="1" dirty="0" smtClean="0">
                <a:solidFill>
                  <a:srgbClr val="DD3137"/>
                </a:solidFill>
                <a:latin typeface="+mj-lt"/>
              </a:rPr>
              <a:t>pienso</a:t>
            </a:r>
            <a:r>
              <a:rPr lang="es-ES" sz="2400" dirty="0">
                <a:solidFill>
                  <a:srgbClr val="DD3137"/>
                </a:solidFill>
                <a:latin typeface="+mj-lt"/>
              </a:rPr>
              <a:t>,</a:t>
            </a:r>
            <a:r>
              <a:rPr lang="es-ES" sz="2400" b="1" dirty="0" smtClean="0">
                <a:solidFill>
                  <a:srgbClr val="DD3137"/>
                </a:solidFill>
                <a:latin typeface="+mj-lt"/>
              </a:rPr>
              <a:t> digo</a:t>
            </a:r>
            <a:r>
              <a:rPr lang="es-ES" sz="2400" dirty="0">
                <a:solidFill>
                  <a:srgbClr val="DD3137"/>
                </a:solidFill>
                <a:latin typeface="+mj-lt"/>
              </a:rPr>
              <a:t>,</a:t>
            </a:r>
            <a:r>
              <a:rPr lang="es-ES" sz="2400" b="1" dirty="0" smtClean="0">
                <a:solidFill>
                  <a:srgbClr val="DD3137"/>
                </a:solidFill>
                <a:latin typeface="+mj-lt"/>
              </a:rPr>
              <a:t> publico</a:t>
            </a:r>
            <a:r>
              <a:rPr lang="es-ES" sz="2400" dirty="0">
                <a:solidFill>
                  <a:schemeClr val="tx1">
                    <a:lumMod val="65000"/>
                    <a:lumOff val="35000"/>
                  </a:schemeClr>
                </a:solidFill>
                <a:latin typeface="+mj-lt"/>
              </a:rPr>
              <a:t>.</a:t>
            </a:r>
          </a:p>
          <a:p>
            <a:pPr lvl="0">
              <a:lnSpc>
                <a:spcPct val="150000"/>
              </a:lnSpc>
              <a:buClr>
                <a:schemeClr val="tx1">
                  <a:lumMod val="65000"/>
                  <a:lumOff val="35000"/>
                </a:schemeClr>
              </a:buClr>
            </a:pPr>
            <a:r>
              <a:rPr lang="es-ES" sz="2400" dirty="0">
                <a:solidFill>
                  <a:schemeClr val="tx1">
                    <a:lumMod val="65000"/>
                    <a:lumOff val="35000"/>
                  </a:schemeClr>
                </a:solidFill>
                <a:latin typeface="+mj-lt"/>
              </a:rPr>
              <a:t>Lo que </a:t>
            </a:r>
            <a:r>
              <a:rPr lang="es-ES" sz="2400" b="1" dirty="0">
                <a:solidFill>
                  <a:srgbClr val="DD3137"/>
                </a:solidFill>
                <a:latin typeface="+mj-lt"/>
              </a:rPr>
              <a:t>comparto</a:t>
            </a:r>
            <a:r>
              <a:rPr lang="es-ES" sz="2400" dirty="0">
                <a:solidFill>
                  <a:schemeClr val="tx1">
                    <a:lumMod val="65000"/>
                    <a:lumOff val="35000"/>
                  </a:schemeClr>
                </a:solidFill>
                <a:latin typeface="+mj-lt"/>
              </a:rPr>
              <a:t>: mis aficiones, gustos, intereses, etc.</a:t>
            </a:r>
          </a:p>
          <a:p>
            <a:pPr lvl="0">
              <a:lnSpc>
                <a:spcPct val="150000"/>
              </a:lnSpc>
              <a:buClr>
                <a:schemeClr val="tx1">
                  <a:lumMod val="65000"/>
                  <a:lumOff val="35000"/>
                </a:schemeClr>
              </a:buClr>
            </a:pPr>
            <a:r>
              <a:rPr lang="es-ES" sz="2400" dirty="0">
                <a:solidFill>
                  <a:schemeClr val="tx1">
                    <a:lumMod val="65000"/>
                    <a:lumOff val="35000"/>
                  </a:schemeClr>
                </a:solidFill>
                <a:latin typeface="+mj-lt"/>
              </a:rPr>
              <a:t>Lo que </a:t>
            </a:r>
            <a:r>
              <a:rPr lang="es-ES" sz="2400" b="1" dirty="0" smtClean="0">
                <a:solidFill>
                  <a:srgbClr val="DD3137"/>
                </a:solidFill>
                <a:latin typeface="+mj-lt"/>
              </a:rPr>
              <a:t>compro</a:t>
            </a:r>
            <a:r>
              <a:rPr lang="es-ES" sz="2400" dirty="0">
                <a:solidFill>
                  <a:schemeClr val="tx1">
                    <a:lumMod val="65000"/>
                    <a:lumOff val="35000"/>
                  </a:schemeClr>
                </a:solidFill>
                <a:latin typeface="+mj-lt"/>
              </a:rPr>
              <a:t>.</a:t>
            </a:r>
          </a:p>
          <a:p>
            <a:pPr lvl="0">
              <a:lnSpc>
                <a:spcPct val="150000"/>
              </a:lnSpc>
              <a:buClr>
                <a:schemeClr val="tx1">
                  <a:lumMod val="65000"/>
                  <a:lumOff val="35000"/>
                </a:schemeClr>
              </a:buClr>
            </a:pPr>
            <a:r>
              <a:rPr lang="es-ES" sz="2400" b="1" dirty="0" smtClean="0">
                <a:solidFill>
                  <a:srgbClr val="DD3137"/>
                </a:solidFill>
                <a:latin typeface="+mj-lt"/>
              </a:rPr>
              <a:t>Con quién </a:t>
            </a:r>
            <a:r>
              <a:rPr lang="es-ES" sz="2400" b="1" dirty="0">
                <a:solidFill>
                  <a:srgbClr val="DD3137"/>
                </a:solidFill>
                <a:latin typeface="+mj-lt"/>
              </a:rPr>
              <a:t>me relaciono</a:t>
            </a:r>
            <a:r>
              <a:rPr lang="es-ES" sz="2400" dirty="0">
                <a:solidFill>
                  <a:schemeClr val="tx1">
                    <a:lumMod val="65000"/>
                    <a:lumOff val="35000"/>
                  </a:schemeClr>
                </a:solidFill>
                <a:latin typeface="+mj-lt"/>
              </a:rPr>
              <a:t>: contactos.</a:t>
            </a:r>
          </a:p>
          <a:p>
            <a:pPr lvl="0">
              <a:lnSpc>
                <a:spcPct val="150000"/>
              </a:lnSpc>
              <a:buClr>
                <a:schemeClr val="tx1">
                  <a:lumMod val="65000"/>
                  <a:lumOff val="35000"/>
                </a:schemeClr>
              </a:buClr>
            </a:pPr>
            <a:r>
              <a:rPr lang="es-ES" sz="2400" b="1" dirty="0" smtClean="0">
                <a:solidFill>
                  <a:srgbClr val="DD3137"/>
                </a:solidFill>
                <a:latin typeface="+mj-lt"/>
              </a:rPr>
              <a:t>Fotos</a:t>
            </a:r>
            <a:r>
              <a:rPr lang="es-ES" sz="2400" dirty="0" smtClean="0">
                <a:solidFill>
                  <a:schemeClr val="tx1">
                    <a:lumMod val="65000"/>
                    <a:lumOff val="35000"/>
                  </a:schemeClr>
                </a:solidFill>
                <a:latin typeface="+mj-lt"/>
              </a:rPr>
              <a:t> </a:t>
            </a:r>
            <a:r>
              <a:rPr lang="es-ES" sz="2400" dirty="0">
                <a:solidFill>
                  <a:schemeClr val="tx1">
                    <a:lumMod val="65000"/>
                    <a:lumOff val="35000"/>
                  </a:schemeClr>
                </a:solidFill>
                <a:latin typeface="+mj-lt"/>
              </a:rPr>
              <a:t>y </a:t>
            </a:r>
            <a:r>
              <a:rPr lang="es-ES" sz="2400" b="1" dirty="0" smtClean="0">
                <a:solidFill>
                  <a:srgbClr val="DD3137"/>
                </a:solidFill>
                <a:latin typeface="+mj-lt"/>
              </a:rPr>
              <a:t>vídeos</a:t>
            </a:r>
            <a:r>
              <a:rPr lang="es-ES" sz="2400" dirty="0" smtClean="0">
                <a:solidFill>
                  <a:srgbClr val="DD3137"/>
                </a:solidFill>
                <a:latin typeface="+mj-lt"/>
              </a:rPr>
              <a:t> </a:t>
            </a:r>
            <a:r>
              <a:rPr lang="es-ES" sz="2400" dirty="0" smtClean="0">
                <a:solidFill>
                  <a:schemeClr val="tx1">
                    <a:lumMod val="65000"/>
                    <a:lumOff val="35000"/>
                  </a:schemeClr>
                </a:solidFill>
                <a:latin typeface="+mj-lt"/>
              </a:rPr>
              <a:t>que subo</a:t>
            </a:r>
            <a:r>
              <a:rPr lang="es-ES" sz="2400" dirty="0">
                <a:solidFill>
                  <a:schemeClr val="tx1">
                    <a:lumMod val="65000"/>
                    <a:lumOff val="35000"/>
                  </a:schemeClr>
                </a:solidFill>
                <a:latin typeface="+mj-lt"/>
              </a:rPr>
              <a:t>.</a:t>
            </a:r>
          </a:p>
        </p:txBody>
      </p:sp>
      <p:pic>
        <p:nvPicPr>
          <p:cNvPr id="11" name="Picture 2">
            <a:hlinkClick r:id="rId3" action="ppaction://hlinkfile"/>
          </p:cNvPr>
          <p:cNvPicPr>
            <a:picLocks noGrp="1" noChangeAspect="1" noChangeArrowheads="1"/>
          </p:cNvPicPr>
          <p:nvPr>
            <p:ph sz="half" idx="4294967295"/>
          </p:nvPr>
        </p:nvPicPr>
        <p:blipFill>
          <a:blip r:embed="rId4" cstate="print">
            <a:extLst>
              <a:ext uri="{28A0092B-C50C-407E-A947-70E740481C1C}">
                <a14:useLocalDpi xmlns:a14="http://schemas.microsoft.com/office/drawing/2010/main" xmlns="" val="0"/>
              </a:ext>
            </a:extLst>
          </a:blip>
          <a:srcRect/>
          <a:stretch>
            <a:fillRect/>
          </a:stretch>
        </p:blipFill>
        <p:spPr bwMode="auto">
          <a:xfrm>
            <a:off x="5220072" y="1595946"/>
            <a:ext cx="3614737" cy="35941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6" name="5 Elipse"/>
          <p:cNvSpPr/>
          <p:nvPr/>
        </p:nvSpPr>
        <p:spPr>
          <a:xfrm>
            <a:off x="6351929" y="1340768"/>
            <a:ext cx="92279"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5925878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p:txBody>
          <a:bodyPr/>
          <a:lstStyle/>
          <a:p>
            <a:r>
              <a:rPr lang="es-ES" dirty="0"/>
              <a:t>Privacidad en </a:t>
            </a:r>
            <a:r>
              <a:rPr lang="es-ES" dirty="0" smtClean="0"/>
              <a:t>Internet</a:t>
            </a:r>
            <a:endParaRPr lang="es-ES" dirty="0"/>
          </a:p>
        </p:txBody>
      </p:sp>
      <p:sp>
        <p:nvSpPr>
          <p:cNvPr id="8" name="Marcador de texto 7"/>
          <p:cNvSpPr>
            <a:spLocks noGrp="1"/>
          </p:cNvSpPr>
          <p:nvPr>
            <p:ph type="body" sz="quarter" idx="11"/>
          </p:nvPr>
        </p:nvSpPr>
        <p:spPr/>
        <p:txBody>
          <a:bodyPr/>
          <a:lstStyle/>
          <a:p>
            <a:r>
              <a:rPr lang="es-ES" dirty="0"/>
              <a:t>Privacidad en Internet</a:t>
            </a:r>
          </a:p>
        </p:txBody>
      </p:sp>
      <p:pic>
        <p:nvPicPr>
          <p:cNvPr id="12" name="6 Marcador de contenido"/>
          <p:cNvPicPr>
            <a:picLocks noGrp="1" noChangeAspect="1"/>
          </p:cNvPicPr>
          <p:nvPr>
            <p:ph idx="4294967295"/>
          </p:nvPr>
        </p:nvPicPr>
        <p:blipFill rotWithShape="1">
          <a:blip r:embed="rId3" cstate="print">
            <a:extLst>
              <a:ext uri="{28A0092B-C50C-407E-A947-70E740481C1C}">
                <a14:useLocalDpi xmlns:a14="http://schemas.microsoft.com/office/drawing/2010/main" xmlns="" val="0"/>
              </a:ext>
            </a:extLst>
          </a:blip>
          <a:srcRect/>
          <a:stretch/>
        </p:blipFill>
        <p:spPr>
          <a:xfrm>
            <a:off x="1403648" y="1268760"/>
            <a:ext cx="6298816" cy="3672408"/>
          </a:xfrm>
          <a:prstGeom prst="rect">
            <a:avLst/>
          </a:prstGeom>
        </p:spPr>
      </p:pic>
      <p:sp>
        <p:nvSpPr>
          <p:cNvPr id="13" name="4 Marcador de contenido"/>
          <p:cNvSpPr txBox="1">
            <a:spLocks/>
          </p:cNvSpPr>
          <p:nvPr/>
        </p:nvSpPr>
        <p:spPr>
          <a:xfrm>
            <a:off x="683568" y="5013176"/>
            <a:ext cx="7848872" cy="1080120"/>
          </a:xfrm>
          <a:prstGeom prst="rect">
            <a:avLst/>
          </a:prstGeom>
          <a:noFill/>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800" kern="1200">
                <a:solidFill>
                  <a:schemeClr val="tx2"/>
                </a:solidFill>
                <a:latin typeface="Comic Sans MS" panose="030F0702030302020204" pitchFamily="66" charset="0"/>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2"/>
                </a:solidFill>
                <a:latin typeface="Comic Sans MS" panose="030F0702030302020204" pitchFamily="66" charset="0"/>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2"/>
                </a:solidFill>
                <a:latin typeface="Comic Sans MS" panose="030F0702030302020204" pitchFamily="66" charset="0"/>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2"/>
                </a:solidFill>
                <a:latin typeface="Comic Sans MS" panose="030F0702030302020204" pitchFamily="66" charset="0"/>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2"/>
                </a:solidFill>
                <a:latin typeface="Comic Sans MS" panose="030F0702030302020204" pitchFamily="66" charset="0"/>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lgn="ctr">
              <a:buFont typeface="Arial" pitchFamily="34" charset="0"/>
              <a:buNone/>
            </a:pPr>
            <a:r>
              <a:rPr lang="es-ES" sz="3200" dirty="0" smtClean="0">
                <a:solidFill>
                  <a:srgbClr val="DD3137"/>
                </a:solidFill>
                <a:latin typeface="Calibri" panose="020F0502020204030204" pitchFamily="34" charset="0"/>
              </a:rPr>
              <a:t>“Ámbito de la vida privada que se tiene derecho a proteger de cualquier intromisión”</a:t>
            </a:r>
            <a:endParaRPr lang="es-ES" sz="2400" dirty="0">
              <a:solidFill>
                <a:srgbClr val="DD3137"/>
              </a:solidFill>
            </a:endParaRPr>
          </a:p>
        </p:txBody>
      </p:sp>
    </p:spTree>
    <p:extLst>
      <p:ext uri="{BB962C8B-B14F-4D97-AF65-F5344CB8AC3E}">
        <p14:creationId xmlns:p14="http://schemas.microsoft.com/office/powerpoint/2010/main" xmlns="" val="161141518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Marcador de texto 10"/>
          <p:cNvSpPr>
            <a:spLocks noGrp="1"/>
          </p:cNvSpPr>
          <p:nvPr>
            <p:ph type="body" sz="quarter" idx="11"/>
          </p:nvPr>
        </p:nvSpPr>
        <p:spPr/>
        <p:txBody>
          <a:bodyPr/>
          <a:lstStyle/>
          <a:p>
            <a:r>
              <a:rPr lang="es-ES" dirty="0"/>
              <a:t>Definición de Identidad digital</a:t>
            </a:r>
          </a:p>
        </p:txBody>
      </p:sp>
      <p:sp>
        <p:nvSpPr>
          <p:cNvPr id="15" name="2 Marcador de contenido"/>
          <p:cNvSpPr>
            <a:spLocks noGrp="1"/>
          </p:cNvSpPr>
          <p:nvPr>
            <p:ph idx="4294967295"/>
          </p:nvPr>
        </p:nvSpPr>
        <p:spPr>
          <a:xfrm>
            <a:off x="83443" y="935307"/>
            <a:ext cx="4392522" cy="2808312"/>
          </a:xfrm>
          <a:prstGeom prst="rect">
            <a:avLst/>
          </a:prstGeom>
          <a:solidFill>
            <a:schemeClr val="bg1"/>
          </a:solidFill>
        </p:spPr>
        <p:txBody>
          <a:bodyPr>
            <a:normAutofit lnSpcReduction="10000"/>
          </a:bodyPr>
          <a:lstStyle/>
          <a:p>
            <a:pPr marL="0" indent="0" algn="ctr">
              <a:lnSpc>
                <a:spcPct val="120000"/>
              </a:lnSpc>
              <a:buNone/>
            </a:pPr>
            <a:r>
              <a:rPr lang="es-ES" sz="3000" dirty="0">
                <a:solidFill>
                  <a:schemeClr val="tx1">
                    <a:lumMod val="65000"/>
                    <a:lumOff val="35000"/>
                  </a:schemeClr>
                </a:solidFill>
              </a:rPr>
              <a:t>Información sobre una persona publicada en Internet que le caracteriza y le diferencia de los demás.</a:t>
            </a:r>
          </a:p>
          <a:p>
            <a:pPr algn="ctr">
              <a:buFont typeface="Wingdings" panose="05000000000000000000" pitchFamily="2" charset="2"/>
              <a:buChar char="v"/>
            </a:pPr>
            <a:endParaRPr lang="es-ES" dirty="0">
              <a:solidFill>
                <a:schemeClr val="tx1">
                  <a:lumMod val="65000"/>
                  <a:lumOff val="35000"/>
                </a:schemeClr>
              </a:solidFill>
            </a:endParaRPr>
          </a:p>
        </p:txBody>
      </p:sp>
      <p:sp>
        <p:nvSpPr>
          <p:cNvPr id="16" name="5 Rectángulo"/>
          <p:cNvSpPr/>
          <p:nvPr/>
        </p:nvSpPr>
        <p:spPr>
          <a:xfrm>
            <a:off x="966107" y="332656"/>
            <a:ext cx="2627194" cy="523220"/>
          </a:xfrm>
          <a:prstGeom prst="rect">
            <a:avLst/>
          </a:prstGeom>
        </p:spPr>
        <p:txBody>
          <a:bodyPr/>
          <a:lstStyle/>
          <a:p>
            <a:pPr algn="ctr" defTabSz="457200">
              <a:spcBef>
                <a:spcPct val="0"/>
              </a:spcBef>
            </a:pPr>
            <a:r>
              <a:rPr lang="es-ES" sz="2800" b="1" dirty="0">
                <a:solidFill>
                  <a:srgbClr val="E73137"/>
                </a:solidFill>
                <a:latin typeface="+mj-lt"/>
                <a:ea typeface="+mj-ea"/>
                <a:cs typeface="+mj-cs"/>
              </a:rPr>
              <a:t>Identidad digital</a:t>
            </a:r>
          </a:p>
        </p:txBody>
      </p:sp>
      <p:sp>
        <p:nvSpPr>
          <p:cNvPr id="17" name="5 Rectángulo"/>
          <p:cNvSpPr/>
          <p:nvPr/>
        </p:nvSpPr>
        <p:spPr>
          <a:xfrm>
            <a:off x="5458660" y="3130166"/>
            <a:ext cx="2886559" cy="523220"/>
          </a:xfrm>
          <a:prstGeom prst="rect">
            <a:avLst/>
          </a:prstGeom>
        </p:spPr>
        <p:txBody>
          <a:bodyPr/>
          <a:lstStyle/>
          <a:p>
            <a:pPr algn="ctr" defTabSz="457200">
              <a:spcBef>
                <a:spcPct val="0"/>
              </a:spcBef>
            </a:pPr>
            <a:r>
              <a:rPr lang="es-ES" sz="2800" b="1" dirty="0">
                <a:solidFill>
                  <a:srgbClr val="E73137"/>
                </a:solidFill>
                <a:latin typeface="+mj-lt"/>
                <a:ea typeface="+mj-ea"/>
                <a:cs typeface="+mj-cs"/>
              </a:rPr>
              <a:t>Reputación online</a:t>
            </a:r>
          </a:p>
        </p:txBody>
      </p:sp>
      <p:sp>
        <p:nvSpPr>
          <p:cNvPr id="18" name="2 Marcador de contenido"/>
          <p:cNvSpPr txBox="1">
            <a:spLocks/>
          </p:cNvSpPr>
          <p:nvPr/>
        </p:nvSpPr>
        <p:spPr>
          <a:xfrm>
            <a:off x="4767386" y="3733756"/>
            <a:ext cx="4269110" cy="2287532"/>
          </a:xfrm>
          <a:prstGeom prst="rect">
            <a:avLst/>
          </a:prstGeom>
          <a:noFill/>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rgbClr val="007AC6"/>
                </a:solidFill>
                <a:latin typeface="Calibri" panose="020F050202020403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rgbClr val="007AC6"/>
                </a:solidFill>
                <a:latin typeface="Calibri" panose="020F050202020403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rgbClr val="007AC6"/>
                </a:solidFill>
                <a:latin typeface="Calibri" panose="020F050202020403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rgbClr val="007AC6"/>
                </a:solidFill>
                <a:latin typeface="Calibri" panose="020F050202020403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rgbClr val="007AC6"/>
                </a:solidFill>
                <a:latin typeface="Calibri" panose="020F050202020403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buNone/>
            </a:pPr>
            <a:r>
              <a:rPr lang="es-ES" sz="3000" dirty="0" smtClean="0">
                <a:solidFill>
                  <a:schemeClr val="tx1">
                    <a:lumMod val="65000"/>
                    <a:lumOff val="35000"/>
                  </a:schemeClr>
                </a:solidFill>
              </a:rPr>
              <a:t>Imagen </a:t>
            </a:r>
            <a:r>
              <a:rPr lang="es-ES" sz="3000" dirty="0">
                <a:solidFill>
                  <a:schemeClr val="tx1">
                    <a:lumMod val="65000"/>
                    <a:lumOff val="35000"/>
                  </a:schemeClr>
                </a:solidFill>
              </a:rPr>
              <a:t>de nosotros en </a:t>
            </a:r>
            <a:r>
              <a:rPr lang="es-ES" sz="3000" dirty="0" smtClean="0">
                <a:solidFill>
                  <a:schemeClr val="tx1">
                    <a:lumMod val="65000"/>
                    <a:lumOff val="35000"/>
                  </a:schemeClr>
                </a:solidFill>
              </a:rPr>
              <a:t>Internet </a:t>
            </a:r>
            <a:r>
              <a:rPr lang="es-ES" sz="3000" dirty="0">
                <a:solidFill>
                  <a:schemeClr val="tx1">
                    <a:lumMod val="65000"/>
                    <a:lumOff val="35000"/>
                  </a:schemeClr>
                </a:solidFill>
              </a:rPr>
              <a:t>(identidad digital) que provoca en los demás una </a:t>
            </a:r>
            <a:r>
              <a:rPr lang="es-ES" sz="3000" dirty="0" smtClean="0">
                <a:solidFill>
                  <a:schemeClr val="tx1">
                    <a:lumMod val="65000"/>
                    <a:lumOff val="35000"/>
                  </a:schemeClr>
                </a:solidFill>
              </a:rPr>
              <a:t>valoración.</a:t>
            </a:r>
            <a:endParaRPr lang="es-ES" sz="3000" dirty="0">
              <a:solidFill>
                <a:schemeClr val="tx1">
                  <a:lumMod val="65000"/>
                  <a:lumOff val="35000"/>
                </a:schemeClr>
              </a:solidFill>
            </a:endParaRPr>
          </a:p>
        </p:txBody>
      </p:sp>
      <p:pic>
        <p:nvPicPr>
          <p:cNvPr id="20" name="1 Imagen"/>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5536339" y="366818"/>
            <a:ext cx="2731203" cy="2354027"/>
          </a:xfrm>
          <a:prstGeom prst="rect">
            <a:avLst/>
          </a:prstGeom>
        </p:spPr>
      </p:pic>
      <p:pic>
        <p:nvPicPr>
          <p:cNvPr id="9" name="Picture 2" descr="C:\Users\lidia.parra\Pictures\shutterstock_162867980.jpg">
            <a:hlinkClick r:id="rId4" action="ppaction://hlinkfile"/>
          </p:cNvPr>
          <p:cNvPicPr>
            <a:picLocks noChangeAspect="1" noChangeArrowheads="1"/>
          </p:cNvPicPr>
          <p:nvPr/>
        </p:nvPicPr>
        <p:blipFill>
          <a:blip r:embed="rId5" cstate="print">
            <a:extLst>
              <a:ext uri="{28A0092B-C50C-407E-A947-70E740481C1C}">
                <a14:useLocalDpi xmlns:a14="http://schemas.microsoft.com/office/drawing/2010/main" xmlns="" val="0"/>
              </a:ext>
            </a:extLst>
          </a:blip>
          <a:stretch>
            <a:fillRect/>
          </a:stretch>
        </p:blipFill>
        <p:spPr bwMode="auto">
          <a:xfrm>
            <a:off x="1085026" y="3516982"/>
            <a:ext cx="2773702" cy="2560340"/>
          </a:xfrm>
          <a:prstGeom prst="rect">
            <a:avLst/>
          </a:prstGeom>
          <a:noFill/>
          <a:extLst>
            <a:ext uri="{909E8E84-426E-40DD-AFC4-6F175D3DCCD1}">
              <a14:hiddenFill xmlns:a14="http://schemas.microsoft.com/office/drawing/2010/main" xmlns="">
                <a:solidFill>
                  <a:srgbClr val="FFFFFF"/>
                </a:solidFill>
              </a14:hiddenFill>
            </a:ext>
          </a:extLst>
        </p:spPr>
      </p:pic>
      <p:sp>
        <p:nvSpPr>
          <p:cNvPr id="10" name="9 Elipse"/>
          <p:cNvSpPr/>
          <p:nvPr/>
        </p:nvSpPr>
        <p:spPr>
          <a:xfrm>
            <a:off x="3322040" y="3808602"/>
            <a:ext cx="92279"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102479544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ítulo 8"/>
          <p:cNvSpPr>
            <a:spLocks noGrp="1"/>
          </p:cNvSpPr>
          <p:nvPr>
            <p:ph type="title"/>
          </p:nvPr>
        </p:nvSpPr>
        <p:spPr/>
        <p:txBody>
          <a:bodyPr/>
          <a:lstStyle/>
          <a:p>
            <a:r>
              <a:rPr lang="es-ES" dirty="0"/>
              <a:t>¿Qué pasa si alguien vulnera nuestra privacidad</a:t>
            </a:r>
            <a:r>
              <a:rPr lang="es-ES" dirty="0" smtClean="0"/>
              <a:t>?, ¿puede </a:t>
            </a:r>
            <a:r>
              <a:rPr lang="es-ES" dirty="0"/>
              <a:t>ser un delito?</a:t>
            </a:r>
          </a:p>
        </p:txBody>
      </p:sp>
      <p:sp>
        <p:nvSpPr>
          <p:cNvPr id="11" name="Marcador de texto 10"/>
          <p:cNvSpPr>
            <a:spLocks noGrp="1"/>
          </p:cNvSpPr>
          <p:nvPr>
            <p:ph type="body" sz="quarter" idx="11"/>
          </p:nvPr>
        </p:nvSpPr>
        <p:spPr/>
        <p:txBody>
          <a:bodyPr/>
          <a:lstStyle/>
          <a:p>
            <a:r>
              <a:rPr lang="es-ES" dirty="0"/>
              <a:t>Vulneración privacidad/intimidad</a:t>
            </a:r>
          </a:p>
        </p:txBody>
      </p:sp>
      <p:sp>
        <p:nvSpPr>
          <p:cNvPr id="2" name="AutoShape 2" descr="http://infresco.fundacionctic.org/share/proxy/alfresco/api/node/workspace/SpacesStore/0a949ab4-a24d-40a8-ad77-0821687de28b/content/thumbnails/imgpreview?c=force&amp;lastModified=imgpreview%3A1388651977012"/>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solidFill>
                <a:prstClr val="black"/>
              </a:solidFill>
            </a:endParaRPr>
          </a:p>
        </p:txBody>
      </p:sp>
      <p:pic>
        <p:nvPicPr>
          <p:cNvPr id="13" name="Picture 3" descr="C:\Users\lidia.parra\Pictures\shutterstock_84146302 (1).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073048" y="1880828"/>
            <a:ext cx="4960303" cy="3384376"/>
          </a:xfrm>
          <a:prstGeom prst="rect">
            <a:avLst/>
          </a:prstGeom>
          <a:noFill/>
          <a:extLst>
            <a:ext uri="{909E8E84-426E-40DD-AFC4-6F175D3DCCD1}">
              <a14:hiddenFill xmlns:a14="http://schemas.microsoft.com/office/drawing/2010/main" xmlns="">
                <a:solidFill>
                  <a:srgbClr val="FFFFFF"/>
                </a:solidFill>
              </a14:hiddenFill>
            </a:ext>
          </a:extLst>
        </p:spPr>
      </p:pic>
      <p:sp>
        <p:nvSpPr>
          <p:cNvPr id="15" name="7 Marcador de contenido"/>
          <p:cNvSpPr txBox="1">
            <a:spLocks/>
          </p:cNvSpPr>
          <p:nvPr/>
        </p:nvSpPr>
        <p:spPr>
          <a:xfrm>
            <a:off x="155575" y="1772816"/>
            <a:ext cx="3768353" cy="3600400"/>
          </a:xfrm>
          <a:prstGeom prst="rect">
            <a:avLst/>
          </a:prstGeom>
          <a:solidFill>
            <a:srgbClr val="FFFFFF"/>
          </a:solidFill>
        </p:spPr>
        <p:txBody>
          <a:bodyPr>
            <a:normAutofit fontScale="92500" lnSpcReduction="10000"/>
          </a:bodyPr>
          <a:lstStyle>
            <a:lvl1pPr marL="342900" indent="-342900" algn="l" defTabSz="457200" rtl="0" eaLnBrk="1" latinLnBrk="0" hangingPunct="1">
              <a:spcBef>
                <a:spcPct val="20000"/>
              </a:spcBef>
              <a:buFont typeface="Arial"/>
              <a:buChar char="•"/>
              <a:defRPr sz="24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10000"/>
              </a:lnSpc>
              <a:spcBef>
                <a:spcPts val="1800"/>
              </a:spcBef>
            </a:pPr>
            <a:r>
              <a:rPr lang="es-ES" sz="2500" b="1" dirty="0" smtClean="0">
                <a:solidFill>
                  <a:srgbClr val="DD3137"/>
                </a:solidFill>
                <a:latin typeface="+mj-lt"/>
              </a:rPr>
              <a:t>Reenviar</a:t>
            </a:r>
            <a:r>
              <a:rPr lang="es-ES" sz="2500" dirty="0" smtClean="0">
                <a:solidFill>
                  <a:srgbClr val="DD3137"/>
                </a:solidFill>
                <a:latin typeface="+mj-lt"/>
              </a:rPr>
              <a:t> </a:t>
            </a:r>
            <a:r>
              <a:rPr lang="es-ES" sz="2500" dirty="0" smtClean="0">
                <a:solidFill>
                  <a:schemeClr val="tx1">
                    <a:lumMod val="65000"/>
                    <a:lumOff val="35000"/>
                  </a:schemeClr>
                </a:solidFill>
                <a:latin typeface="+mj-lt"/>
              </a:rPr>
              <a:t>por WhatsApp una </a:t>
            </a:r>
            <a:r>
              <a:rPr lang="es-ES" sz="2500" b="1" dirty="0" smtClean="0">
                <a:solidFill>
                  <a:srgbClr val="DD3137"/>
                </a:solidFill>
                <a:latin typeface="+mj-lt"/>
              </a:rPr>
              <a:t>foto o vídeo</a:t>
            </a:r>
            <a:r>
              <a:rPr lang="es-ES" sz="2500" dirty="0" smtClean="0">
                <a:solidFill>
                  <a:srgbClr val="DD3137"/>
                </a:solidFill>
                <a:latin typeface="+mj-lt"/>
              </a:rPr>
              <a:t> </a:t>
            </a:r>
            <a:r>
              <a:rPr lang="es-ES" sz="2500" dirty="0" smtClean="0">
                <a:solidFill>
                  <a:schemeClr val="tx1">
                    <a:lumMod val="65000"/>
                    <a:lumOff val="35000"/>
                  </a:schemeClr>
                </a:solidFill>
                <a:latin typeface="+mj-lt"/>
              </a:rPr>
              <a:t>de un compañero que alguien te ha enviado </a:t>
            </a:r>
            <a:r>
              <a:rPr lang="es-ES" sz="2500" b="1" dirty="0" smtClean="0">
                <a:solidFill>
                  <a:srgbClr val="DD3137"/>
                </a:solidFill>
                <a:latin typeface="+mj-lt"/>
              </a:rPr>
              <a:t>sin su consentimiento</a:t>
            </a:r>
            <a:r>
              <a:rPr lang="es-ES" sz="2500" dirty="0" smtClean="0">
                <a:solidFill>
                  <a:schemeClr val="tx1">
                    <a:lumMod val="65000"/>
                    <a:lumOff val="35000"/>
                  </a:schemeClr>
                </a:solidFill>
                <a:latin typeface="+mj-lt"/>
              </a:rPr>
              <a:t>.</a:t>
            </a:r>
          </a:p>
          <a:p>
            <a:pPr>
              <a:lnSpc>
                <a:spcPct val="110000"/>
              </a:lnSpc>
              <a:spcBef>
                <a:spcPts val="1800"/>
              </a:spcBef>
            </a:pPr>
            <a:r>
              <a:rPr lang="es-ES" sz="2500" b="1" dirty="0" smtClean="0">
                <a:solidFill>
                  <a:srgbClr val="DD3137"/>
                </a:solidFill>
                <a:latin typeface="+mj-lt"/>
              </a:rPr>
              <a:t>Acceder a la cuenta </a:t>
            </a:r>
            <a:r>
              <a:rPr lang="es-ES" sz="2500" dirty="0" smtClean="0">
                <a:solidFill>
                  <a:schemeClr val="tx1">
                    <a:lumMod val="65000"/>
                    <a:lumOff val="35000"/>
                  </a:schemeClr>
                </a:solidFill>
                <a:latin typeface="+mj-lt"/>
              </a:rPr>
              <a:t>de Twitter de un </a:t>
            </a:r>
            <a:r>
              <a:rPr lang="es-ES" sz="2500" b="1" dirty="0" smtClean="0">
                <a:solidFill>
                  <a:srgbClr val="DD3137"/>
                </a:solidFill>
                <a:latin typeface="+mj-lt"/>
              </a:rPr>
              <a:t>compañero</a:t>
            </a:r>
            <a:r>
              <a:rPr lang="es-ES" sz="2500" dirty="0" smtClean="0">
                <a:solidFill>
                  <a:srgbClr val="DD3137"/>
                </a:solidFill>
                <a:latin typeface="+mj-lt"/>
              </a:rPr>
              <a:t> </a:t>
            </a:r>
            <a:r>
              <a:rPr lang="es-ES" sz="2500" dirty="0" smtClean="0">
                <a:solidFill>
                  <a:schemeClr val="tx1">
                    <a:lumMod val="65000"/>
                    <a:lumOff val="35000"/>
                  </a:schemeClr>
                </a:solidFill>
                <a:latin typeface="+mj-lt"/>
              </a:rPr>
              <a:t>que se ha dejado la </a:t>
            </a:r>
            <a:r>
              <a:rPr lang="es-ES" sz="2500" b="1" dirty="0" smtClean="0">
                <a:solidFill>
                  <a:srgbClr val="DD3137"/>
                </a:solidFill>
                <a:latin typeface="+mj-lt"/>
              </a:rPr>
              <a:t>sesión abierta</a:t>
            </a:r>
            <a:r>
              <a:rPr lang="es-ES" sz="2500" dirty="0" smtClean="0">
                <a:solidFill>
                  <a:schemeClr val="tx1">
                    <a:lumMod val="65000"/>
                    <a:lumOff val="35000"/>
                  </a:schemeClr>
                </a:solidFill>
                <a:latin typeface="+mj-lt"/>
              </a:rPr>
              <a:t>.</a:t>
            </a:r>
          </a:p>
          <a:p>
            <a:pPr>
              <a:spcBef>
                <a:spcPts val="1800"/>
              </a:spcBef>
            </a:pPr>
            <a:endParaRPr lang="es-ES" sz="2000" dirty="0">
              <a:solidFill>
                <a:schemeClr val="tx1">
                  <a:lumMod val="65000"/>
                  <a:lumOff val="35000"/>
                </a:schemeClr>
              </a:solidFill>
            </a:endParaRPr>
          </a:p>
        </p:txBody>
      </p:sp>
    </p:spTree>
    <p:extLst>
      <p:ext uri="{BB962C8B-B14F-4D97-AF65-F5344CB8AC3E}">
        <p14:creationId xmlns:p14="http://schemas.microsoft.com/office/powerpoint/2010/main" xmlns="" val="397585960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p:cNvSpPr>
            <a:spLocks noGrp="1"/>
          </p:cNvSpPr>
          <p:nvPr>
            <p:ph type="title"/>
          </p:nvPr>
        </p:nvSpPr>
        <p:spPr/>
        <p:txBody>
          <a:bodyPr/>
          <a:lstStyle/>
          <a:p>
            <a:r>
              <a:rPr lang="es-ES" dirty="0"/>
              <a:t>Definiendo qué es el ciberacoso. Ciberbullying</a:t>
            </a:r>
          </a:p>
        </p:txBody>
      </p:sp>
      <p:sp>
        <p:nvSpPr>
          <p:cNvPr id="3" name="Marcador de texto 2"/>
          <p:cNvSpPr>
            <a:spLocks noGrp="1"/>
          </p:cNvSpPr>
          <p:nvPr>
            <p:ph type="body" sz="quarter" idx="11"/>
          </p:nvPr>
        </p:nvSpPr>
        <p:spPr/>
        <p:txBody>
          <a:bodyPr/>
          <a:lstStyle/>
          <a:p>
            <a:r>
              <a:rPr lang="es-ES" dirty="0"/>
              <a:t>¿Qué es el Ciberacoso?</a:t>
            </a:r>
          </a:p>
        </p:txBody>
      </p:sp>
      <p:graphicFrame>
        <p:nvGraphicFramePr>
          <p:cNvPr id="9" name="Marcador de contenido 8"/>
          <p:cNvGraphicFramePr>
            <a:graphicFrameLocks/>
          </p:cNvGraphicFramePr>
          <p:nvPr>
            <p:extLst>
              <p:ext uri="{D42A27DB-BD31-4B8C-83A1-F6EECF244321}">
                <p14:modId xmlns:p14="http://schemas.microsoft.com/office/powerpoint/2010/main" xmlns="" val="3777183438"/>
              </p:ext>
            </p:extLst>
          </p:nvPr>
        </p:nvGraphicFramePr>
        <p:xfrm>
          <a:off x="609600" y="1412776"/>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319823157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p:cNvSpPr>
            <a:spLocks noGrp="1"/>
          </p:cNvSpPr>
          <p:nvPr>
            <p:ph type="title"/>
          </p:nvPr>
        </p:nvSpPr>
        <p:spPr/>
        <p:txBody>
          <a:bodyPr/>
          <a:lstStyle/>
          <a:p>
            <a:r>
              <a:rPr lang="es-ES" dirty="0"/>
              <a:t>Características del ciberacoso</a:t>
            </a:r>
          </a:p>
        </p:txBody>
      </p:sp>
      <p:sp>
        <p:nvSpPr>
          <p:cNvPr id="10" name="Marcador de texto 9"/>
          <p:cNvSpPr>
            <a:spLocks noGrp="1"/>
          </p:cNvSpPr>
          <p:nvPr>
            <p:ph type="body" sz="quarter" idx="11"/>
          </p:nvPr>
        </p:nvSpPr>
        <p:spPr/>
        <p:txBody>
          <a:bodyPr/>
          <a:lstStyle/>
          <a:p>
            <a:r>
              <a:rPr lang="es-ES" dirty="0"/>
              <a:t>Características</a:t>
            </a:r>
          </a:p>
        </p:txBody>
      </p:sp>
      <p:pic>
        <p:nvPicPr>
          <p:cNvPr id="14" name="Marcador de contenido 8"/>
          <p:cNvPicPr>
            <a:picLocks noGrp="1"/>
          </p:cNvPicPr>
          <p:nvPr/>
        </p:nvPicPr>
        <p:blipFill>
          <a:blip r:embed="rId3" cstate="email">
            <a:duotone>
              <a:schemeClr val="accent1">
                <a:shade val="45000"/>
                <a:satMod val="135000"/>
              </a:schemeClr>
              <a:prstClr val="white"/>
            </a:duotone>
            <a:extLst>
              <a:ext uri="{28A0092B-C50C-407E-A947-70E740481C1C}">
                <a14:useLocalDpi xmlns:a14="http://schemas.microsoft.com/office/drawing/2010/main" xmlns="" val="0"/>
              </a:ext>
            </a:extLst>
          </a:blip>
          <a:stretch>
            <a:fillRect/>
          </a:stretch>
        </p:blipFill>
        <p:spPr bwMode="auto">
          <a:xfrm>
            <a:off x="457200" y="1422454"/>
            <a:ext cx="8229600" cy="1938944"/>
          </a:xfrm>
          <a:prstGeom prst="rect">
            <a:avLst/>
          </a:prstGeom>
          <a:noFill/>
          <a:ln>
            <a:noFill/>
          </a:ln>
        </p:spPr>
      </p:pic>
      <p:sp>
        <p:nvSpPr>
          <p:cNvPr id="15" name="CuadroTexto 5"/>
          <p:cNvSpPr txBox="1"/>
          <p:nvPr/>
        </p:nvSpPr>
        <p:spPr>
          <a:xfrm>
            <a:off x="601216" y="3681221"/>
            <a:ext cx="3672408" cy="1754326"/>
          </a:xfrm>
          <a:prstGeom prst="rect">
            <a:avLst/>
          </a:prstGeom>
          <a:noFill/>
        </p:spPr>
        <p:txBody>
          <a:bodyPr wrap="square" rtlCol="0">
            <a:spAutoFit/>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gn="just">
              <a:buClr>
                <a:schemeClr val="tx1">
                  <a:lumMod val="65000"/>
                  <a:lumOff val="35000"/>
                </a:schemeClr>
              </a:buClr>
              <a:buFont typeface="Arial" panose="020B0604020202020204" pitchFamily="34" charset="0"/>
              <a:buChar char="•"/>
            </a:pPr>
            <a:r>
              <a:rPr lang="es-ES" b="1" dirty="0" smtClean="0">
                <a:solidFill>
                  <a:srgbClr val="DD3137"/>
                </a:solidFill>
              </a:rPr>
              <a:t>Efecto </a:t>
            </a:r>
            <a:r>
              <a:rPr lang="es-ES" b="1" dirty="0" err="1" smtClean="0">
                <a:solidFill>
                  <a:srgbClr val="DD3137"/>
                </a:solidFill>
              </a:rPr>
              <a:t>desinhibidor</a:t>
            </a:r>
            <a:r>
              <a:rPr lang="es-ES" dirty="0" smtClean="0">
                <a:solidFill>
                  <a:schemeClr val="tx1">
                    <a:lumMod val="65000"/>
                    <a:lumOff val="35000"/>
                  </a:schemeClr>
                </a:solidFill>
              </a:rPr>
              <a:t>: se actúa </a:t>
            </a:r>
            <a:r>
              <a:rPr lang="es-ES" dirty="0">
                <a:solidFill>
                  <a:schemeClr val="tx1">
                    <a:lumMod val="65000"/>
                    <a:lumOff val="35000"/>
                  </a:schemeClr>
                </a:solidFill>
              </a:rPr>
              <a:t>de manera </a:t>
            </a:r>
            <a:r>
              <a:rPr lang="es-ES" dirty="0" smtClean="0">
                <a:solidFill>
                  <a:schemeClr val="tx1">
                    <a:lumMod val="65000"/>
                    <a:lumOff val="35000"/>
                  </a:schemeClr>
                </a:solidFill>
              </a:rPr>
              <a:t>impulsiva </a:t>
            </a:r>
            <a:r>
              <a:rPr lang="es-ES" dirty="0">
                <a:solidFill>
                  <a:schemeClr val="tx1">
                    <a:lumMod val="65000"/>
                    <a:lumOff val="35000"/>
                  </a:schemeClr>
                </a:solidFill>
              </a:rPr>
              <a:t>sin pensar en las </a:t>
            </a:r>
            <a:r>
              <a:rPr lang="es-ES" dirty="0" smtClean="0">
                <a:solidFill>
                  <a:schemeClr val="tx1">
                    <a:lumMod val="65000"/>
                    <a:lumOff val="35000"/>
                  </a:schemeClr>
                </a:solidFill>
              </a:rPr>
              <a:t>consecuencias.</a:t>
            </a:r>
          </a:p>
          <a:p>
            <a:pPr marL="285750" indent="-285750" algn="just">
              <a:buClr>
                <a:schemeClr val="tx1">
                  <a:lumMod val="65000"/>
                  <a:lumOff val="35000"/>
                </a:schemeClr>
              </a:buClr>
              <a:buFont typeface="Arial" panose="020B0604020202020204" pitchFamily="34" charset="0"/>
              <a:buChar char="•"/>
            </a:pPr>
            <a:endParaRPr lang="es-ES" dirty="0" smtClean="0">
              <a:solidFill>
                <a:schemeClr val="tx1">
                  <a:lumMod val="65000"/>
                  <a:lumOff val="35000"/>
                </a:schemeClr>
              </a:solidFill>
            </a:endParaRPr>
          </a:p>
          <a:p>
            <a:pPr marL="285750" indent="-285750" algn="just">
              <a:buClr>
                <a:schemeClr val="tx1">
                  <a:lumMod val="65000"/>
                  <a:lumOff val="35000"/>
                </a:schemeClr>
              </a:buClr>
              <a:buFont typeface="Arial" panose="020B0604020202020204" pitchFamily="34" charset="0"/>
              <a:buChar char="•"/>
            </a:pPr>
            <a:r>
              <a:rPr lang="es-ES" b="1" dirty="0" smtClean="0">
                <a:solidFill>
                  <a:srgbClr val="DD3137"/>
                </a:solidFill>
              </a:rPr>
              <a:t>Supuesto anonimato</a:t>
            </a:r>
            <a:r>
              <a:rPr lang="es-ES" dirty="0" smtClean="0">
                <a:solidFill>
                  <a:schemeClr val="tx1">
                    <a:lumMod val="65000"/>
                    <a:lumOff val="35000"/>
                  </a:schemeClr>
                </a:solidFill>
              </a:rPr>
              <a:t>: capacidad para </a:t>
            </a:r>
            <a:r>
              <a:rPr lang="es-ES" dirty="0">
                <a:solidFill>
                  <a:schemeClr val="tx1">
                    <a:lumMod val="65000"/>
                    <a:lumOff val="35000"/>
                  </a:schemeClr>
                </a:solidFill>
              </a:rPr>
              <a:t>ocultar la identidad </a:t>
            </a:r>
          </a:p>
        </p:txBody>
      </p:sp>
      <p:sp>
        <p:nvSpPr>
          <p:cNvPr id="16" name="CuadroTexto 1"/>
          <p:cNvSpPr txBox="1"/>
          <p:nvPr/>
        </p:nvSpPr>
        <p:spPr>
          <a:xfrm>
            <a:off x="4706651" y="3681221"/>
            <a:ext cx="3774875" cy="1477328"/>
          </a:xfrm>
          <a:prstGeom prst="rect">
            <a:avLst/>
          </a:prstGeom>
          <a:noFill/>
        </p:spPr>
        <p:txBody>
          <a:bodyPr wrap="square" rtlCol="0">
            <a:spAutoFit/>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gn="just">
              <a:buClr>
                <a:schemeClr val="tx1">
                  <a:lumMod val="65000"/>
                  <a:lumOff val="35000"/>
                </a:schemeClr>
              </a:buClr>
              <a:buFont typeface="Arial" panose="020B0604020202020204" pitchFamily="34" charset="0"/>
              <a:buChar char="•"/>
            </a:pPr>
            <a:r>
              <a:rPr lang="es-ES" b="1" dirty="0">
                <a:solidFill>
                  <a:srgbClr val="DD3137"/>
                </a:solidFill>
              </a:rPr>
              <a:t>Viralidad</a:t>
            </a:r>
            <a:r>
              <a:rPr lang="es-ES" dirty="0">
                <a:solidFill>
                  <a:schemeClr val="tx1">
                    <a:lumMod val="65000"/>
                    <a:lumOff val="35000"/>
                  </a:schemeClr>
                </a:solidFill>
              </a:rPr>
              <a:t>: extender un mensaje masivamente a una gran </a:t>
            </a:r>
            <a:r>
              <a:rPr lang="es-ES" dirty="0" smtClean="0">
                <a:solidFill>
                  <a:schemeClr val="tx1">
                    <a:lumMod val="65000"/>
                    <a:lumOff val="35000"/>
                  </a:schemeClr>
                </a:solidFill>
              </a:rPr>
              <a:t>velocidad.</a:t>
            </a:r>
          </a:p>
          <a:p>
            <a:pPr marL="285750" indent="-285750" algn="just">
              <a:buClr>
                <a:schemeClr val="tx1">
                  <a:lumMod val="65000"/>
                  <a:lumOff val="35000"/>
                </a:schemeClr>
              </a:buClr>
              <a:buFont typeface="Arial" panose="020B0604020202020204" pitchFamily="34" charset="0"/>
              <a:buChar char="•"/>
            </a:pPr>
            <a:endParaRPr lang="es-ES" dirty="0">
              <a:solidFill>
                <a:schemeClr val="tx1">
                  <a:lumMod val="65000"/>
                  <a:lumOff val="35000"/>
                </a:schemeClr>
              </a:solidFill>
            </a:endParaRPr>
          </a:p>
          <a:p>
            <a:pPr marL="285750" indent="-285750" algn="just">
              <a:buClr>
                <a:schemeClr val="tx1">
                  <a:lumMod val="65000"/>
                  <a:lumOff val="35000"/>
                </a:schemeClr>
              </a:buClr>
              <a:buFont typeface="Arial" panose="020B0604020202020204" pitchFamily="34" charset="0"/>
              <a:buChar char="•"/>
            </a:pPr>
            <a:r>
              <a:rPr lang="es-ES" b="1" dirty="0">
                <a:solidFill>
                  <a:srgbClr val="DD3137"/>
                </a:solidFill>
              </a:rPr>
              <a:t>Conexión permanente</a:t>
            </a:r>
            <a:r>
              <a:rPr lang="es-ES" dirty="0">
                <a:solidFill>
                  <a:schemeClr val="tx1">
                    <a:lumMod val="65000"/>
                    <a:lumOff val="35000"/>
                  </a:schemeClr>
                </a:solidFill>
              </a:rPr>
              <a:t>: 24 horas, 7 días de la </a:t>
            </a:r>
            <a:r>
              <a:rPr lang="es-ES" dirty="0" smtClean="0">
                <a:solidFill>
                  <a:schemeClr val="tx1">
                    <a:lumMod val="65000"/>
                    <a:lumOff val="35000"/>
                  </a:schemeClr>
                </a:solidFill>
              </a:rPr>
              <a:t>semana.</a:t>
            </a:r>
            <a:endParaRPr lang="es-ES" dirty="0">
              <a:solidFill>
                <a:schemeClr val="tx1">
                  <a:lumMod val="65000"/>
                  <a:lumOff val="35000"/>
                </a:schemeClr>
              </a:solidFill>
            </a:endParaRPr>
          </a:p>
        </p:txBody>
      </p:sp>
    </p:spTree>
    <p:extLst>
      <p:ext uri="{BB962C8B-B14F-4D97-AF65-F5344CB8AC3E}">
        <p14:creationId xmlns:p14="http://schemas.microsoft.com/office/powerpoint/2010/main" xmlns="" val="282227266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agen 12"/>
          <p:cNvPicPr>
            <a:picLocks noChangeAspect="1"/>
          </p:cNvPicPr>
          <p:nvPr/>
        </p:nvPicPr>
        <p:blipFill>
          <a:blip r:embed="rId3" cstate="print">
            <a:extLst>
              <a:ext uri="{BEBA8EAE-BF5A-486C-A8C5-ECC9F3942E4B}">
                <a14:imgProps xmlns:a14="http://schemas.microsoft.com/office/drawing/2010/main" xmlns="">
                  <a14:imgLayer r:embed="rId4">
                    <a14:imgEffect>
                      <a14:artisticGlowDiffused/>
                    </a14:imgEffect>
                  </a14:imgLayer>
                </a14:imgProps>
              </a:ext>
              <a:ext uri="{28A0092B-C50C-407E-A947-70E740481C1C}">
                <a14:useLocalDpi xmlns:a14="http://schemas.microsoft.com/office/drawing/2010/main" xmlns="" val="0"/>
              </a:ext>
            </a:extLst>
          </a:blip>
          <a:stretch>
            <a:fillRect/>
          </a:stretch>
        </p:blipFill>
        <p:spPr>
          <a:xfrm>
            <a:off x="5156660" y="618181"/>
            <a:ext cx="3900524" cy="2575834"/>
          </a:xfrm>
          <a:prstGeom prst="rect">
            <a:avLst/>
          </a:prstGeom>
        </p:spPr>
      </p:pic>
      <p:sp>
        <p:nvSpPr>
          <p:cNvPr id="5" name="Título 4"/>
          <p:cNvSpPr>
            <a:spLocks noGrp="1"/>
          </p:cNvSpPr>
          <p:nvPr>
            <p:ph type="title"/>
          </p:nvPr>
        </p:nvSpPr>
        <p:spPr/>
        <p:txBody>
          <a:bodyPr/>
          <a:lstStyle/>
          <a:p>
            <a:r>
              <a:rPr lang="es-ES" dirty="0"/>
              <a:t>Cómo actuar ante </a:t>
            </a:r>
            <a:r>
              <a:rPr lang="es-ES" dirty="0" smtClean="0"/>
              <a:t>un </a:t>
            </a:r>
            <a:r>
              <a:rPr lang="es-ES" dirty="0"/>
              <a:t>caso de </a:t>
            </a:r>
            <a:r>
              <a:rPr lang="es-ES" dirty="0" smtClean="0"/>
              <a:t>ciberacoso</a:t>
            </a:r>
            <a:endParaRPr lang="es-ES" dirty="0"/>
          </a:p>
        </p:txBody>
      </p:sp>
      <p:sp>
        <p:nvSpPr>
          <p:cNvPr id="8" name="Marcador de texto 7"/>
          <p:cNvSpPr>
            <a:spLocks noGrp="1"/>
          </p:cNvSpPr>
          <p:nvPr>
            <p:ph type="body" sz="quarter" idx="11"/>
          </p:nvPr>
        </p:nvSpPr>
        <p:spPr/>
        <p:txBody>
          <a:bodyPr/>
          <a:lstStyle/>
          <a:p>
            <a:r>
              <a:rPr lang="es-ES" dirty="0"/>
              <a:t>Pautas </a:t>
            </a:r>
            <a:r>
              <a:rPr lang="es-ES" dirty="0" smtClean="0"/>
              <a:t>actuación</a:t>
            </a:r>
            <a:endParaRPr lang="es-ES" dirty="0"/>
          </a:p>
        </p:txBody>
      </p:sp>
      <p:sp>
        <p:nvSpPr>
          <p:cNvPr id="14" name="Rectángulo 13"/>
          <p:cNvSpPr/>
          <p:nvPr/>
        </p:nvSpPr>
        <p:spPr>
          <a:xfrm>
            <a:off x="426368" y="1317720"/>
            <a:ext cx="8291264" cy="4229363"/>
          </a:xfrm>
          <a:prstGeom prst="rect">
            <a:avLst/>
          </a:prstGeom>
        </p:spPr>
        <p:txBody>
          <a:bodyPr wrap="square">
            <a:spAutoFit/>
          </a:bodyPr>
          <a:lstStyle/>
          <a:p>
            <a:pPr marL="342900" lvl="0" indent="-342900">
              <a:spcBef>
                <a:spcPts val="500"/>
              </a:spcBef>
              <a:spcAft>
                <a:spcPts val="1200"/>
              </a:spcAft>
              <a:buClr>
                <a:srgbClr val="DD3137"/>
              </a:buClr>
              <a:buFont typeface="Symbol" panose="05050102010706020507" pitchFamily="18" charset="2"/>
              <a:buChar char=""/>
            </a:pPr>
            <a:r>
              <a:rPr lang="es-ES" sz="2200" b="1" dirty="0">
                <a:solidFill>
                  <a:srgbClr val="DD3137"/>
                </a:solidFill>
              </a:rPr>
              <a:t>No contestes</a:t>
            </a:r>
            <a:r>
              <a:rPr lang="es-ES" sz="2200" b="1" dirty="0">
                <a:solidFill>
                  <a:srgbClr val="0070C0"/>
                </a:solidFill>
              </a:rPr>
              <a:t> </a:t>
            </a:r>
            <a:r>
              <a:rPr lang="es-ES" sz="2200" dirty="0">
                <a:solidFill>
                  <a:schemeClr val="tx1">
                    <a:lumMod val="65000"/>
                    <a:lumOff val="35000"/>
                  </a:schemeClr>
                </a:solidFill>
              </a:rPr>
              <a:t>a las provocaciones.</a:t>
            </a:r>
          </a:p>
          <a:p>
            <a:pPr marL="342900" lvl="0" indent="-342900" algn="just">
              <a:spcBef>
                <a:spcPts val="500"/>
              </a:spcBef>
              <a:spcAft>
                <a:spcPts val="1200"/>
              </a:spcAft>
              <a:buClr>
                <a:srgbClr val="DD3137"/>
              </a:buClr>
              <a:buFont typeface="Symbol" panose="05050102010706020507" pitchFamily="18" charset="2"/>
              <a:buChar char=""/>
            </a:pPr>
            <a:r>
              <a:rPr lang="es-ES" sz="2200" dirty="0">
                <a:solidFill>
                  <a:schemeClr val="tx1">
                    <a:lumMod val="65000"/>
                    <a:lumOff val="35000"/>
                  </a:schemeClr>
                </a:solidFill>
              </a:rPr>
              <a:t>Si te molestan </a:t>
            </a:r>
            <a:r>
              <a:rPr lang="es-ES" sz="2200" b="1" dirty="0">
                <a:solidFill>
                  <a:srgbClr val="DD3137"/>
                </a:solidFill>
              </a:rPr>
              <a:t>abandona la Red</a:t>
            </a:r>
            <a:r>
              <a:rPr lang="es-ES" sz="2200" dirty="0"/>
              <a:t>. </a:t>
            </a:r>
            <a:endParaRPr lang="es-ES" sz="2200" dirty="0" smtClean="0"/>
          </a:p>
          <a:p>
            <a:pPr marL="342900" lvl="0" indent="-342900" algn="just">
              <a:spcBef>
                <a:spcPts val="500"/>
              </a:spcBef>
              <a:spcAft>
                <a:spcPts val="1200"/>
              </a:spcAft>
              <a:buClr>
                <a:srgbClr val="DD3137"/>
              </a:buClr>
              <a:buFont typeface="Symbol" panose="05050102010706020507" pitchFamily="18" charset="2"/>
              <a:buChar char=""/>
            </a:pPr>
            <a:r>
              <a:rPr lang="es-ES" sz="2200" dirty="0" smtClean="0">
                <a:solidFill>
                  <a:schemeClr val="tx1">
                    <a:lumMod val="65000"/>
                    <a:lumOff val="35000"/>
                  </a:schemeClr>
                </a:solidFill>
              </a:rPr>
              <a:t>Si </a:t>
            </a:r>
            <a:r>
              <a:rPr lang="es-ES" sz="2200" dirty="0">
                <a:solidFill>
                  <a:schemeClr val="tx1">
                    <a:lumMod val="65000"/>
                    <a:lumOff val="35000"/>
                  </a:schemeClr>
                </a:solidFill>
              </a:rPr>
              <a:t>te acosan,</a:t>
            </a:r>
            <a:r>
              <a:rPr lang="es-ES" sz="2200" dirty="0"/>
              <a:t> </a:t>
            </a:r>
            <a:r>
              <a:rPr lang="es-ES" sz="2200" b="1" dirty="0">
                <a:solidFill>
                  <a:srgbClr val="DD3137"/>
                </a:solidFill>
              </a:rPr>
              <a:t>guarda las pruebas</a:t>
            </a:r>
            <a:r>
              <a:rPr lang="es-ES" sz="2200" dirty="0"/>
              <a:t>.</a:t>
            </a:r>
          </a:p>
          <a:p>
            <a:pPr marL="342900" indent="-342900" algn="just">
              <a:spcBef>
                <a:spcPts val="500"/>
              </a:spcBef>
              <a:spcAft>
                <a:spcPts val="1200"/>
              </a:spcAft>
              <a:buClr>
                <a:srgbClr val="DD3137"/>
              </a:buClr>
              <a:buFont typeface="Symbol" panose="05050102010706020507" pitchFamily="18" charset="2"/>
              <a:buChar char=""/>
            </a:pPr>
            <a:r>
              <a:rPr lang="es-ES" sz="2200" b="1" dirty="0">
                <a:solidFill>
                  <a:srgbClr val="DD3137"/>
                </a:solidFill>
              </a:rPr>
              <a:t>Informa o denuncia la situación </a:t>
            </a:r>
            <a:r>
              <a:rPr lang="es-ES" sz="2200" dirty="0">
                <a:solidFill>
                  <a:schemeClr val="tx1">
                    <a:lumMod val="65000"/>
                    <a:lumOff val="35000"/>
                  </a:schemeClr>
                </a:solidFill>
              </a:rPr>
              <a:t>de acoso </a:t>
            </a:r>
            <a:r>
              <a:rPr lang="es-ES" sz="2200" dirty="0" smtClean="0">
                <a:solidFill>
                  <a:schemeClr val="tx1">
                    <a:lumMod val="65000"/>
                    <a:lumOff val="35000"/>
                  </a:schemeClr>
                </a:solidFill>
              </a:rPr>
              <a:t>ante el </a:t>
            </a:r>
            <a:r>
              <a:rPr lang="es-ES" sz="2200" dirty="0">
                <a:solidFill>
                  <a:schemeClr val="tx1">
                    <a:lumMod val="65000"/>
                    <a:lumOff val="35000"/>
                  </a:schemeClr>
                </a:solidFill>
              </a:rPr>
              <a:t>administrador del </a:t>
            </a:r>
            <a:r>
              <a:rPr lang="es-ES" sz="2200" dirty="0" smtClean="0">
                <a:solidFill>
                  <a:schemeClr val="tx1">
                    <a:lumMod val="65000"/>
                    <a:lumOff val="35000"/>
                  </a:schemeClr>
                </a:solidFill>
              </a:rPr>
              <a:t>servicio Web (</a:t>
            </a:r>
            <a:r>
              <a:rPr lang="es-ES" sz="2200" dirty="0">
                <a:solidFill>
                  <a:schemeClr val="tx1">
                    <a:lumMod val="65000"/>
                    <a:lumOff val="35000"/>
                  </a:schemeClr>
                </a:solidFill>
              </a:rPr>
              <a:t>Twitter, Facebook, Instagram</a:t>
            </a:r>
            <a:r>
              <a:rPr lang="es-ES" sz="2200" dirty="0" smtClean="0">
                <a:solidFill>
                  <a:schemeClr val="tx1">
                    <a:lumMod val="65000"/>
                    <a:lumOff val="35000"/>
                  </a:schemeClr>
                </a:solidFill>
              </a:rPr>
              <a:t>). </a:t>
            </a:r>
          </a:p>
          <a:p>
            <a:pPr marL="342900" indent="-342900" algn="just">
              <a:spcBef>
                <a:spcPts val="500"/>
              </a:spcBef>
              <a:spcAft>
                <a:spcPts val="1200"/>
              </a:spcAft>
              <a:buClr>
                <a:srgbClr val="DD3137"/>
              </a:buClr>
              <a:buFont typeface="Symbol" panose="05050102010706020507" pitchFamily="18" charset="2"/>
              <a:buChar char=""/>
            </a:pPr>
            <a:r>
              <a:rPr lang="es-ES" sz="2200" dirty="0">
                <a:solidFill>
                  <a:schemeClr val="tx1">
                    <a:lumMod val="65000"/>
                    <a:lumOff val="35000"/>
                  </a:schemeClr>
                </a:solidFill>
              </a:rPr>
              <a:t>No te sientas culpable. Es quien te acosa, quien está cometiendo un </a:t>
            </a:r>
            <a:r>
              <a:rPr lang="es-ES" sz="2200" dirty="0" smtClean="0">
                <a:solidFill>
                  <a:schemeClr val="tx1">
                    <a:lumMod val="65000"/>
                    <a:lumOff val="35000"/>
                  </a:schemeClr>
                </a:solidFill>
              </a:rPr>
              <a:t>delito. </a:t>
            </a:r>
            <a:r>
              <a:rPr lang="es-ES" sz="2200" b="1" dirty="0">
                <a:solidFill>
                  <a:srgbClr val="DD3137"/>
                </a:solidFill>
              </a:rPr>
              <a:t>Tú no tienes la culpa</a:t>
            </a:r>
            <a:r>
              <a:rPr lang="es-ES" sz="2200" dirty="0"/>
              <a:t>.</a:t>
            </a:r>
          </a:p>
          <a:p>
            <a:pPr marL="342900" lvl="0" indent="-342900" algn="just">
              <a:spcBef>
                <a:spcPts val="500"/>
              </a:spcBef>
              <a:spcAft>
                <a:spcPts val="1200"/>
              </a:spcAft>
              <a:buClr>
                <a:srgbClr val="DD3137"/>
              </a:buClr>
              <a:buFont typeface="Symbol" panose="05050102010706020507" pitchFamily="18" charset="2"/>
              <a:buChar char=""/>
            </a:pPr>
            <a:r>
              <a:rPr lang="es-ES" sz="2200" b="1" dirty="0">
                <a:solidFill>
                  <a:srgbClr val="DD3137"/>
                </a:solidFill>
              </a:rPr>
              <a:t>Pide ayuda </a:t>
            </a:r>
            <a:r>
              <a:rPr lang="es-ES" sz="2200" dirty="0">
                <a:solidFill>
                  <a:schemeClr val="tx1">
                    <a:lumMod val="65000"/>
                    <a:lumOff val="35000"/>
                  </a:schemeClr>
                </a:solidFill>
              </a:rPr>
              <a:t>siempre a un adulto de referencia y confianza para ti. Si la amenaza es grave, pide ayuda con urgencia.</a:t>
            </a:r>
          </a:p>
        </p:txBody>
      </p:sp>
    </p:spTree>
    <p:extLst>
      <p:ext uri="{BB962C8B-B14F-4D97-AF65-F5344CB8AC3E}">
        <p14:creationId xmlns:p14="http://schemas.microsoft.com/office/powerpoint/2010/main" xmlns="" val="96103060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lstStyle/>
          <a:p>
            <a:r>
              <a:rPr lang="es-ES" dirty="0"/>
              <a:t>Otras </a:t>
            </a:r>
            <a:r>
              <a:rPr lang="es-ES" dirty="0" smtClean="0"/>
              <a:t>consideraciones sobre </a:t>
            </a:r>
            <a:r>
              <a:rPr lang="es-ES" dirty="0"/>
              <a:t>el ciberacoso (I</a:t>
            </a:r>
            <a:r>
              <a:rPr lang="es-ES" dirty="0" smtClean="0"/>
              <a:t>)</a:t>
            </a:r>
            <a:endParaRPr lang="es-ES" dirty="0"/>
          </a:p>
        </p:txBody>
      </p:sp>
      <p:sp>
        <p:nvSpPr>
          <p:cNvPr id="6" name="Marcador de texto 5"/>
          <p:cNvSpPr>
            <a:spLocks noGrp="1"/>
          </p:cNvSpPr>
          <p:nvPr>
            <p:ph type="body" sz="quarter" idx="11"/>
          </p:nvPr>
        </p:nvSpPr>
        <p:spPr/>
        <p:txBody>
          <a:bodyPr/>
          <a:lstStyle/>
          <a:p>
            <a:r>
              <a:rPr lang="es-ES" dirty="0"/>
              <a:t>Pautas </a:t>
            </a:r>
            <a:r>
              <a:rPr lang="es-ES" dirty="0" smtClean="0"/>
              <a:t>actuación</a:t>
            </a:r>
            <a:endParaRPr lang="es-ES" dirty="0"/>
          </a:p>
        </p:txBody>
      </p:sp>
      <p:pic>
        <p:nvPicPr>
          <p:cNvPr id="14" name="Picture 4" descr="Humano, Serie, Niño, Cadena Humana, Persona, Comunidad"/>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932040" y="4437112"/>
            <a:ext cx="3071391" cy="1535696"/>
          </a:xfrm>
          <a:prstGeom prst="rect">
            <a:avLst/>
          </a:prstGeom>
          <a:noFill/>
          <a:extLst>
            <a:ext uri="{909E8E84-426E-40DD-AFC4-6F175D3DCCD1}">
              <a14:hiddenFill xmlns:a14="http://schemas.microsoft.com/office/drawing/2010/main" xmlns="">
                <a:solidFill>
                  <a:srgbClr val="FFFFFF"/>
                </a:solidFill>
              </a14:hiddenFill>
            </a:ext>
          </a:extLst>
        </p:spPr>
      </p:pic>
      <p:sp>
        <p:nvSpPr>
          <p:cNvPr id="15" name="CuadroTexto 14"/>
          <p:cNvSpPr txBox="1"/>
          <p:nvPr/>
        </p:nvSpPr>
        <p:spPr>
          <a:xfrm>
            <a:off x="539552" y="1492739"/>
            <a:ext cx="8147248" cy="3526606"/>
          </a:xfrm>
          <a:prstGeom prst="rect">
            <a:avLst/>
          </a:prstGeom>
          <a:noFill/>
        </p:spPr>
        <p:txBody>
          <a:bodyPr wrap="square" rtlCol="0">
            <a:spAutoFit/>
          </a:bodyPr>
          <a:lstStyle/>
          <a:p>
            <a:pPr marL="342900" lvl="0" indent="-342900" algn="just">
              <a:spcBef>
                <a:spcPts val="500"/>
              </a:spcBef>
              <a:spcAft>
                <a:spcPts val="500"/>
              </a:spcAft>
              <a:buClr>
                <a:schemeClr val="tx1">
                  <a:lumMod val="65000"/>
                  <a:lumOff val="35000"/>
                </a:schemeClr>
              </a:buClr>
              <a:buFont typeface="Arial" panose="020B0604020202020204" pitchFamily="34" charset="0"/>
              <a:buChar char="•"/>
            </a:pPr>
            <a:r>
              <a:rPr lang="es-ES" sz="2200" b="1" dirty="0">
                <a:solidFill>
                  <a:srgbClr val="DD3137"/>
                </a:solidFill>
              </a:rPr>
              <a:t>Comunica lo que piensas, de forma asertiva</a:t>
            </a:r>
            <a:r>
              <a:rPr lang="es-ES" sz="2200" dirty="0">
                <a:solidFill>
                  <a:schemeClr val="tx1">
                    <a:lumMod val="65000"/>
                    <a:lumOff val="35000"/>
                  </a:schemeClr>
                </a:solidFill>
              </a:rPr>
              <a:t>: hablando clara y honestamente sobre tus necesidades, emociones, intereses y </a:t>
            </a:r>
            <a:r>
              <a:rPr lang="es-ES" sz="2200" dirty="0" smtClean="0">
                <a:solidFill>
                  <a:schemeClr val="tx1">
                    <a:lumMod val="65000"/>
                    <a:lumOff val="35000"/>
                  </a:schemeClr>
                </a:solidFill>
              </a:rPr>
              <a:t>opiniones.</a:t>
            </a:r>
            <a:endParaRPr lang="es-ES" sz="2200" dirty="0">
              <a:solidFill>
                <a:schemeClr val="tx1">
                  <a:lumMod val="65000"/>
                  <a:lumOff val="35000"/>
                </a:schemeClr>
              </a:solidFill>
            </a:endParaRPr>
          </a:p>
          <a:p>
            <a:pPr marL="342900" lvl="0" indent="-342900" algn="just">
              <a:spcBef>
                <a:spcPts val="500"/>
              </a:spcBef>
              <a:spcAft>
                <a:spcPts val="500"/>
              </a:spcAft>
              <a:buClr>
                <a:schemeClr val="tx1">
                  <a:lumMod val="65000"/>
                  <a:lumOff val="35000"/>
                </a:schemeClr>
              </a:buClr>
              <a:buFont typeface="Arial" panose="020B0604020202020204" pitchFamily="34" charset="0"/>
              <a:buChar char="•"/>
            </a:pPr>
            <a:r>
              <a:rPr lang="es-ES" sz="2200" dirty="0">
                <a:solidFill>
                  <a:schemeClr val="tx1">
                    <a:lumMod val="65000"/>
                    <a:lumOff val="35000"/>
                  </a:schemeClr>
                </a:solidFill>
              </a:rPr>
              <a:t>Trata a los demás con </a:t>
            </a:r>
            <a:r>
              <a:rPr lang="es-ES" sz="2200" b="1" dirty="0">
                <a:solidFill>
                  <a:srgbClr val="DD3137"/>
                </a:solidFill>
              </a:rPr>
              <a:t>amabilidad y respeto</a:t>
            </a:r>
            <a:r>
              <a:rPr lang="es-ES" sz="2200" dirty="0" smtClean="0">
                <a:solidFill>
                  <a:schemeClr val="tx1">
                    <a:lumMod val="65000"/>
                    <a:lumOff val="35000"/>
                  </a:schemeClr>
                </a:solidFill>
              </a:rPr>
              <a:t>.</a:t>
            </a:r>
          </a:p>
          <a:p>
            <a:pPr marL="342900" lvl="0" indent="-342900" algn="just">
              <a:spcBef>
                <a:spcPts val="500"/>
              </a:spcBef>
              <a:spcAft>
                <a:spcPts val="500"/>
              </a:spcAft>
              <a:buClr>
                <a:schemeClr val="tx1">
                  <a:lumMod val="65000"/>
                  <a:lumOff val="35000"/>
                </a:schemeClr>
              </a:buClr>
              <a:buFont typeface="Arial" panose="020B0604020202020204" pitchFamily="34" charset="0"/>
              <a:buChar char="•"/>
            </a:pPr>
            <a:r>
              <a:rPr lang="es-ES" sz="2200" b="1" dirty="0">
                <a:solidFill>
                  <a:srgbClr val="DD3137"/>
                </a:solidFill>
              </a:rPr>
              <a:t>Fomenta la empatía</a:t>
            </a:r>
            <a:r>
              <a:rPr lang="es-ES" sz="2200" dirty="0">
                <a:solidFill>
                  <a:schemeClr val="tx1">
                    <a:lumMod val="65000"/>
                    <a:lumOff val="35000"/>
                  </a:schemeClr>
                </a:solidFill>
              </a:rPr>
              <a:t>, siendo capaz de ponerte en la piel del otro</a:t>
            </a:r>
            <a:r>
              <a:rPr lang="es-ES" sz="2200" dirty="0" smtClean="0">
                <a:solidFill>
                  <a:schemeClr val="tx1">
                    <a:lumMod val="65000"/>
                    <a:lumOff val="35000"/>
                  </a:schemeClr>
                </a:solidFill>
              </a:rPr>
              <a:t>.</a:t>
            </a:r>
            <a:endParaRPr lang="es-ES" sz="2200" dirty="0">
              <a:solidFill>
                <a:schemeClr val="tx1">
                  <a:lumMod val="65000"/>
                  <a:lumOff val="35000"/>
                </a:schemeClr>
              </a:solidFill>
            </a:endParaRPr>
          </a:p>
          <a:p>
            <a:pPr marL="342900" lvl="0" indent="-342900" algn="just">
              <a:spcBef>
                <a:spcPts val="500"/>
              </a:spcBef>
              <a:spcAft>
                <a:spcPts val="500"/>
              </a:spcAft>
              <a:buClr>
                <a:schemeClr val="tx1">
                  <a:lumMod val="65000"/>
                  <a:lumOff val="35000"/>
                </a:schemeClr>
              </a:buClr>
              <a:buFont typeface="Arial" panose="020B0604020202020204" pitchFamily="34" charset="0"/>
              <a:buChar char="•"/>
            </a:pPr>
            <a:r>
              <a:rPr lang="es-ES" sz="2200" b="1" dirty="0" smtClean="0">
                <a:solidFill>
                  <a:srgbClr val="DD3137"/>
                </a:solidFill>
              </a:rPr>
              <a:t>No </a:t>
            </a:r>
            <a:r>
              <a:rPr lang="es-ES" sz="2200" b="1" dirty="0">
                <a:solidFill>
                  <a:srgbClr val="DD3137"/>
                </a:solidFill>
              </a:rPr>
              <a:t>hagas en la Red lo que no harías en persona</a:t>
            </a:r>
            <a:r>
              <a:rPr lang="es-ES" sz="2200" dirty="0">
                <a:solidFill>
                  <a:schemeClr val="tx1">
                    <a:lumMod val="65000"/>
                    <a:lumOff val="35000"/>
                  </a:schemeClr>
                </a:solidFill>
              </a:rPr>
              <a:t>. Desarrolla tu pensamiento crítico: analiza y cuestiona la realidad, tomando tus propias decisiones. </a:t>
            </a:r>
          </a:p>
          <a:p>
            <a:endParaRPr lang="es-ES" dirty="0">
              <a:solidFill>
                <a:schemeClr val="tx1">
                  <a:lumMod val="65000"/>
                  <a:lumOff val="35000"/>
                </a:schemeClr>
              </a:solidFill>
            </a:endParaRPr>
          </a:p>
        </p:txBody>
      </p:sp>
    </p:spTree>
    <p:extLst>
      <p:ext uri="{BB962C8B-B14F-4D97-AF65-F5344CB8AC3E}">
        <p14:creationId xmlns:p14="http://schemas.microsoft.com/office/powerpoint/2010/main" xmlns="" val="215362710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p:txBody>
          <a:bodyPr/>
          <a:lstStyle/>
          <a:p>
            <a:r>
              <a:rPr lang="es-ES" dirty="0"/>
              <a:t>Otras consideraciones </a:t>
            </a:r>
            <a:r>
              <a:rPr lang="es-ES" dirty="0" smtClean="0"/>
              <a:t>sobre </a:t>
            </a:r>
            <a:r>
              <a:rPr lang="es-ES" dirty="0"/>
              <a:t>el ciberacoso (II</a:t>
            </a:r>
            <a:r>
              <a:rPr lang="es-ES" dirty="0" smtClean="0"/>
              <a:t>)</a:t>
            </a:r>
            <a:endParaRPr lang="es-ES" dirty="0"/>
          </a:p>
        </p:txBody>
      </p:sp>
      <p:sp>
        <p:nvSpPr>
          <p:cNvPr id="7" name="Marcador de texto 6"/>
          <p:cNvSpPr>
            <a:spLocks noGrp="1"/>
          </p:cNvSpPr>
          <p:nvPr>
            <p:ph type="body" sz="quarter" idx="11"/>
          </p:nvPr>
        </p:nvSpPr>
        <p:spPr/>
        <p:txBody>
          <a:bodyPr/>
          <a:lstStyle/>
          <a:p>
            <a:r>
              <a:rPr lang="es-ES" dirty="0"/>
              <a:t>Pautas </a:t>
            </a:r>
            <a:r>
              <a:rPr lang="es-ES" dirty="0" smtClean="0"/>
              <a:t>actuación</a:t>
            </a:r>
            <a:endParaRPr lang="es-ES" dirty="0"/>
          </a:p>
        </p:txBody>
      </p:sp>
      <p:sp>
        <p:nvSpPr>
          <p:cNvPr id="13" name="Rectángulo 12"/>
          <p:cNvSpPr/>
          <p:nvPr/>
        </p:nvSpPr>
        <p:spPr>
          <a:xfrm>
            <a:off x="395536" y="1531149"/>
            <a:ext cx="8444973" cy="769441"/>
          </a:xfrm>
          <a:prstGeom prst="rect">
            <a:avLst/>
          </a:prstGeom>
        </p:spPr>
        <p:txBody>
          <a:bodyPr wrap="square" numCol="1">
            <a:spAutoFit/>
          </a:bodyPr>
          <a:lstStyle/>
          <a:p>
            <a:pPr marL="342900" indent="-342900" algn="just">
              <a:spcBef>
                <a:spcPts val="500"/>
              </a:spcBef>
              <a:spcAft>
                <a:spcPts val="500"/>
              </a:spcAft>
              <a:buClr>
                <a:schemeClr val="tx1">
                  <a:lumMod val="65000"/>
                  <a:lumOff val="35000"/>
                </a:schemeClr>
              </a:buClr>
              <a:buFont typeface="Arial" panose="020B0604020202020204" pitchFamily="34" charset="0"/>
              <a:buChar char="•"/>
            </a:pPr>
            <a:r>
              <a:rPr lang="es-ES" sz="2200" dirty="0" smtClean="0">
                <a:solidFill>
                  <a:schemeClr val="tx1">
                    <a:lumMod val="65000"/>
                    <a:lumOff val="35000"/>
                  </a:schemeClr>
                </a:solidFill>
              </a:rPr>
              <a:t>No seas partícipe del </a:t>
            </a:r>
            <a:r>
              <a:rPr lang="es-ES" sz="2200" b="1" dirty="0" smtClean="0">
                <a:solidFill>
                  <a:srgbClr val="DD3137"/>
                </a:solidFill>
              </a:rPr>
              <a:t>sexting</a:t>
            </a:r>
            <a:r>
              <a:rPr lang="es-ES" sz="2200" dirty="0" smtClean="0">
                <a:solidFill>
                  <a:schemeClr val="tx1">
                    <a:lumMod val="65000"/>
                    <a:lumOff val="35000"/>
                  </a:schemeClr>
                </a:solidFill>
              </a:rPr>
              <a:t>, ni creándolo, ni reenviándolo, ni fomentándolo.</a:t>
            </a:r>
            <a:endParaRPr lang="es-ES" sz="2200" dirty="0">
              <a:solidFill>
                <a:schemeClr val="tx1">
                  <a:lumMod val="65000"/>
                  <a:lumOff val="35000"/>
                </a:schemeClr>
              </a:solidFill>
            </a:endParaRPr>
          </a:p>
        </p:txBody>
      </p:sp>
      <p:sp>
        <p:nvSpPr>
          <p:cNvPr id="14" name="CuadroTexto 13"/>
          <p:cNvSpPr txBox="1"/>
          <p:nvPr/>
        </p:nvSpPr>
        <p:spPr>
          <a:xfrm>
            <a:off x="395536" y="2659018"/>
            <a:ext cx="3662428" cy="3141886"/>
          </a:xfrm>
          <a:prstGeom prst="rect">
            <a:avLst/>
          </a:prstGeom>
          <a:noFill/>
        </p:spPr>
        <p:txBody>
          <a:bodyPr wrap="square" rtlCol="0">
            <a:spAutoFit/>
          </a:bodyPr>
          <a:lstStyle/>
          <a:p>
            <a:pPr marL="342900" lvl="0" indent="-342900" algn="just">
              <a:spcBef>
                <a:spcPts val="500"/>
              </a:spcBef>
              <a:spcAft>
                <a:spcPts val="500"/>
              </a:spcAft>
              <a:buClr>
                <a:schemeClr val="tx1">
                  <a:lumMod val="65000"/>
                  <a:lumOff val="35000"/>
                </a:schemeClr>
              </a:buClr>
              <a:buFont typeface="Arial" panose="020B0604020202020204" pitchFamily="34" charset="0"/>
              <a:buChar char="•"/>
            </a:pPr>
            <a:r>
              <a:rPr lang="es-ES" sz="2200" b="1" dirty="0" smtClean="0">
                <a:solidFill>
                  <a:srgbClr val="DD3137"/>
                </a:solidFill>
              </a:rPr>
              <a:t>No </a:t>
            </a:r>
            <a:r>
              <a:rPr lang="es-ES" sz="2200" b="1" dirty="0">
                <a:solidFill>
                  <a:srgbClr val="DD3137"/>
                </a:solidFill>
              </a:rPr>
              <a:t>calles ni ocultes el </a:t>
            </a:r>
            <a:r>
              <a:rPr lang="es-ES" sz="2200" b="1" dirty="0" err="1">
                <a:solidFill>
                  <a:srgbClr val="DD3137"/>
                </a:solidFill>
              </a:rPr>
              <a:t>ciberacoso</a:t>
            </a:r>
            <a:r>
              <a:rPr lang="es-ES" sz="2200" b="1" dirty="0">
                <a:solidFill>
                  <a:schemeClr val="tx1">
                    <a:lumMod val="65000"/>
                    <a:lumOff val="35000"/>
                  </a:schemeClr>
                </a:solidFill>
              </a:rPr>
              <a:t>. </a:t>
            </a:r>
            <a:r>
              <a:rPr lang="es-ES" sz="2200" dirty="0">
                <a:solidFill>
                  <a:schemeClr val="tx1">
                    <a:lumMod val="65000"/>
                    <a:lumOff val="35000"/>
                  </a:schemeClr>
                </a:solidFill>
              </a:rPr>
              <a:t>Confía en familia, profesorado, mediadores. </a:t>
            </a:r>
            <a:r>
              <a:rPr lang="es-ES" sz="2200" dirty="0" smtClean="0">
                <a:solidFill>
                  <a:schemeClr val="tx1">
                    <a:lumMod val="65000"/>
                    <a:lumOff val="35000"/>
                  </a:schemeClr>
                </a:solidFill>
              </a:rPr>
              <a:t>Si </a:t>
            </a:r>
            <a:r>
              <a:rPr lang="es-ES" sz="2200" dirty="0">
                <a:solidFill>
                  <a:schemeClr val="tx1">
                    <a:lumMod val="65000"/>
                    <a:lumOff val="35000"/>
                  </a:schemeClr>
                </a:solidFill>
              </a:rPr>
              <a:t>detectas o sospechas de una situación de posible acoso a tu alrededor, </a:t>
            </a:r>
            <a:r>
              <a:rPr lang="es-ES" sz="2200" b="1" dirty="0">
                <a:solidFill>
                  <a:srgbClr val="DD3137"/>
                </a:solidFill>
              </a:rPr>
              <a:t>no dudes en ofrecer </a:t>
            </a:r>
            <a:r>
              <a:rPr lang="es-ES" sz="2200" b="1" dirty="0" smtClean="0">
                <a:solidFill>
                  <a:srgbClr val="DD3137"/>
                </a:solidFill>
              </a:rPr>
              <a:t>ayuda</a:t>
            </a:r>
            <a:r>
              <a:rPr lang="es-ES" sz="2200" dirty="0" smtClean="0">
                <a:solidFill>
                  <a:schemeClr val="tx1">
                    <a:lumMod val="65000"/>
                    <a:lumOff val="35000"/>
                  </a:schemeClr>
                </a:solidFill>
              </a:rPr>
              <a:t>.</a:t>
            </a:r>
            <a:endParaRPr lang="es-ES" sz="22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endParaRPr lang="es-ES" dirty="0">
              <a:solidFill>
                <a:schemeClr val="tx1">
                  <a:lumMod val="65000"/>
                  <a:lumOff val="35000"/>
                </a:schemeClr>
              </a:solidFill>
            </a:endParaRPr>
          </a:p>
        </p:txBody>
      </p:sp>
      <p:pic>
        <p:nvPicPr>
          <p:cNvPr id="15" name="Imagen 14"/>
          <p:cNvPicPr>
            <a:picLocks noChangeAspect="1"/>
          </p:cNvPicPr>
          <p:nvPr/>
        </p:nvPicPr>
        <p:blipFill rotWithShape="1">
          <a:blip r:embed="rId3" cstate="print">
            <a:extLst>
              <a:ext uri="{28A0092B-C50C-407E-A947-70E740481C1C}">
                <a14:useLocalDpi xmlns:a14="http://schemas.microsoft.com/office/drawing/2010/main" xmlns="" val="0"/>
              </a:ext>
            </a:extLst>
          </a:blip>
          <a:srcRect/>
          <a:stretch/>
        </p:blipFill>
        <p:spPr>
          <a:xfrm>
            <a:off x="4463989" y="2708920"/>
            <a:ext cx="3942438" cy="2366541"/>
          </a:xfrm>
          <a:prstGeom prst="rect">
            <a:avLst/>
          </a:prstGeom>
        </p:spPr>
      </p:pic>
    </p:spTree>
    <p:extLst>
      <p:ext uri="{BB962C8B-B14F-4D97-AF65-F5344CB8AC3E}">
        <p14:creationId xmlns:p14="http://schemas.microsoft.com/office/powerpoint/2010/main" xmlns="" val="280131299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Recomendaciones</a:t>
            </a:r>
          </a:p>
        </p:txBody>
      </p:sp>
      <p:sp>
        <p:nvSpPr>
          <p:cNvPr id="8" name="Marcador de texto 7"/>
          <p:cNvSpPr>
            <a:spLocks noGrp="1"/>
          </p:cNvSpPr>
          <p:nvPr>
            <p:ph type="body" sz="quarter" idx="11"/>
          </p:nvPr>
        </p:nvSpPr>
        <p:spPr/>
        <p:txBody>
          <a:bodyPr/>
          <a:lstStyle/>
          <a:p>
            <a:r>
              <a:rPr lang="es-ES" dirty="0"/>
              <a:t>Recomendaciones genéricas</a:t>
            </a:r>
          </a:p>
        </p:txBody>
      </p:sp>
      <p:pic>
        <p:nvPicPr>
          <p:cNvPr id="12"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758513" y="3014762"/>
            <a:ext cx="2105983" cy="7920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3"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2103326">
            <a:off x="6861873" y="4528919"/>
            <a:ext cx="2143926" cy="8057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4" name="Picture 2" descr="Cómo debe ser una contraseña"/>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5888832" y="1328196"/>
            <a:ext cx="2940279" cy="1254518"/>
          </a:xfrm>
          <a:prstGeom prst="rect">
            <a:avLst/>
          </a:prstGeom>
          <a:noFill/>
          <a:extLst>
            <a:ext uri="{909E8E84-426E-40DD-AFC4-6F175D3DCCD1}">
              <a14:hiddenFill xmlns:a14="http://schemas.microsoft.com/office/drawing/2010/main" xmlns="">
                <a:solidFill>
                  <a:srgbClr val="FFFFFF"/>
                </a:solidFill>
              </a14:hiddenFill>
            </a:ext>
          </a:extLst>
        </p:spPr>
      </p:pic>
      <p:graphicFrame>
        <p:nvGraphicFramePr>
          <p:cNvPr id="15" name="Marcador de contenido 5"/>
          <p:cNvGraphicFramePr>
            <a:graphicFrameLocks noGrp="1"/>
          </p:cNvGraphicFramePr>
          <p:nvPr>
            <p:ph idx="4294967295"/>
            <p:extLst>
              <p:ext uri="{D42A27DB-BD31-4B8C-83A1-F6EECF244321}">
                <p14:modId xmlns:p14="http://schemas.microsoft.com/office/powerpoint/2010/main" xmlns="" val="1440868765"/>
              </p:ext>
            </p:extLst>
          </p:nvPr>
        </p:nvGraphicFramePr>
        <p:xfrm>
          <a:off x="539552" y="1070546"/>
          <a:ext cx="8229600" cy="4525963"/>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9" name="8 Elipse"/>
          <p:cNvSpPr/>
          <p:nvPr/>
        </p:nvSpPr>
        <p:spPr>
          <a:xfrm>
            <a:off x="4479721" y="1104473"/>
            <a:ext cx="92279"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285107473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hlinkClick r:id="rId3" action="ppaction://hlinkfile"/>
              </a:rPr>
              <a:t>Reco</a:t>
            </a:r>
            <a:r>
              <a:rPr lang="es-ES" dirty="0">
                <a:solidFill>
                  <a:srgbClr val="DD3137"/>
                </a:solidFill>
                <a:hlinkClick r:id="rId3" action="ppaction://hlinkfile"/>
              </a:rPr>
              <a:t>m</a:t>
            </a:r>
            <a:r>
              <a:rPr lang="es-ES" dirty="0">
                <a:hlinkClick r:id="rId3" action="ppaction://hlinkfile"/>
              </a:rPr>
              <a:t>endaciones</a:t>
            </a:r>
            <a:endParaRPr lang="es-ES" dirty="0"/>
          </a:p>
        </p:txBody>
      </p:sp>
      <p:sp>
        <p:nvSpPr>
          <p:cNvPr id="9" name="Marcador de texto 8"/>
          <p:cNvSpPr>
            <a:spLocks noGrp="1"/>
          </p:cNvSpPr>
          <p:nvPr>
            <p:ph type="body" sz="quarter" idx="11"/>
          </p:nvPr>
        </p:nvSpPr>
        <p:spPr/>
        <p:txBody>
          <a:bodyPr/>
          <a:lstStyle/>
          <a:p>
            <a:r>
              <a:rPr lang="es-ES" dirty="0"/>
              <a:t>Recomendaciones genéricas</a:t>
            </a:r>
          </a:p>
        </p:txBody>
      </p:sp>
      <p:pic>
        <p:nvPicPr>
          <p:cNvPr id="13" name="Picture 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21259192">
            <a:off x="519505" y="4906456"/>
            <a:ext cx="1791394" cy="67189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4" name="Picture 4"/>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rot="407162">
            <a:off x="6913589" y="4602881"/>
            <a:ext cx="1641897" cy="92606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5" name="Picture 2" descr="https://www.osi.es/sites/default/files/logo-certificados-digitales-https_0.jpg"/>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21437642">
            <a:off x="208083" y="890623"/>
            <a:ext cx="2304256" cy="864096"/>
          </a:xfrm>
          <a:prstGeom prst="rect">
            <a:avLst/>
          </a:prstGeom>
          <a:noFill/>
          <a:extLst>
            <a:ext uri="{909E8E84-426E-40DD-AFC4-6F175D3DCCD1}">
              <a14:hiddenFill xmlns:a14="http://schemas.microsoft.com/office/drawing/2010/main" xmlns="">
                <a:solidFill>
                  <a:srgbClr val="FFFFFF"/>
                </a:solidFill>
              </a14:hiddenFill>
            </a:ext>
          </a:extLst>
        </p:spPr>
      </p:pic>
      <p:pic>
        <p:nvPicPr>
          <p:cNvPr id="16" name="Picture 3"/>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rot="521648">
            <a:off x="6691469" y="1062590"/>
            <a:ext cx="2222674" cy="83506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aphicFrame>
        <p:nvGraphicFramePr>
          <p:cNvPr id="17" name="Marcador de contenido 5"/>
          <p:cNvGraphicFramePr>
            <a:graphicFrameLocks/>
          </p:cNvGraphicFramePr>
          <p:nvPr>
            <p:extLst>
              <p:ext uri="{D42A27DB-BD31-4B8C-83A1-F6EECF244321}">
                <p14:modId xmlns:p14="http://schemas.microsoft.com/office/powerpoint/2010/main" xmlns="" val="592409613"/>
              </p:ext>
            </p:extLst>
          </p:nvPr>
        </p:nvGraphicFramePr>
        <p:xfrm>
          <a:off x="395536" y="1196752"/>
          <a:ext cx="8229600" cy="452596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0" name="9 Elipse"/>
          <p:cNvSpPr/>
          <p:nvPr/>
        </p:nvSpPr>
        <p:spPr>
          <a:xfrm>
            <a:off x="4355976" y="1459684"/>
            <a:ext cx="92279"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2987824" y="476672"/>
            <a:ext cx="92279"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68309039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Imagen 21"/>
          <p:cNvPicPr>
            <a:picLocks noChangeAspect="1"/>
          </p:cNvPicPr>
          <p:nvPr/>
        </p:nvPicPr>
        <p:blipFill>
          <a:blip r:embed="rId3" cstate="print"/>
          <a:stretch>
            <a:fillRect/>
          </a:stretch>
        </p:blipFill>
        <p:spPr>
          <a:xfrm>
            <a:off x="4397337" y="1763422"/>
            <a:ext cx="4629150" cy="3495675"/>
          </a:xfrm>
          <a:prstGeom prst="rect">
            <a:avLst/>
          </a:prstGeom>
        </p:spPr>
      </p:pic>
      <p:sp>
        <p:nvSpPr>
          <p:cNvPr id="23" name="11 Título"/>
          <p:cNvSpPr>
            <a:spLocks noGrp="1"/>
          </p:cNvSpPr>
          <p:nvPr>
            <p:ph type="title"/>
          </p:nvPr>
        </p:nvSpPr>
        <p:spPr>
          <a:xfrm>
            <a:off x="457200" y="308087"/>
            <a:ext cx="8229600" cy="548220"/>
          </a:xfrm>
        </p:spPr>
        <p:txBody>
          <a:bodyPr>
            <a:normAutofit/>
          </a:bodyPr>
          <a:lstStyle/>
          <a:p>
            <a:r>
              <a:rPr lang="es-ES" dirty="0" smtClean="0">
                <a:solidFill>
                  <a:srgbClr val="DD3137"/>
                </a:solidFill>
                <a:latin typeface="+mj-lt"/>
              </a:rPr>
              <a:t>Dónde localizar más información</a:t>
            </a:r>
            <a:endParaRPr lang="es-ES" dirty="0">
              <a:solidFill>
                <a:srgbClr val="DD3137"/>
              </a:solidFill>
              <a:latin typeface="+mj-lt"/>
            </a:endParaRPr>
          </a:p>
        </p:txBody>
      </p:sp>
      <p:sp>
        <p:nvSpPr>
          <p:cNvPr id="25" name="5 Marcador de pie de página"/>
          <p:cNvSpPr txBox="1">
            <a:spLocks/>
          </p:cNvSpPr>
          <p:nvPr/>
        </p:nvSpPr>
        <p:spPr>
          <a:xfrm>
            <a:off x="2915816" y="6363040"/>
            <a:ext cx="3312368" cy="365125"/>
          </a:xfrm>
          <a:prstGeom prst="rect">
            <a:avLst/>
          </a:prstGeom>
        </p:spPr>
        <p:txBody>
          <a:bodyPr/>
          <a:lstStyle>
            <a:lvl1pPr marL="0" indent="0" algn="ctr" defTabSz="457200" rtl="0" eaLnBrk="1" latinLnBrk="0" hangingPunct="1">
              <a:spcBef>
                <a:spcPct val="20000"/>
              </a:spcBef>
              <a:buFont typeface="Arial"/>
              <a:buNone/>
              <a:defRPr sz="1400" b="1" kern="1200">
                <a:solidFill>
                  <a:schemeClr val="bg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s-ES" smtClean="0"/>
              <a:t>Más información</a:t>
            </a:r>
            <a:endParaRPr lang="es-ES" dirty="0"/>
          </a:p>
        </p:txBody>
      </p:sp>
      <p:sp>
        <p:nvSpPr>
          <p:cNvPr id="26" name="2 CuadroTexto"/>
          <p:cNvSpPr txBox="1"/>
          <p:nvPr/>
        </p:nvSpPr>
        <p:spPr>
          <a:xfrm>
            <a:off x="1187622" y="5610699"/>
            <a:ext cx="2203029" cy="369332"/>
          </a:xfrm>
          <a:prstGeom prst="rect">
            <a:avLst/>
          </a:prstGeom>
          <a:noFill/>
        </p:spPr>
        <p:txBody>
          <a:bodyPr wrap="square" rtlCol="0">
            <a:spAutoFit/>
          </a:bodyPr>
          <a:lstStyle/>
          <a:p>
            <a:pPr algn="ctr"/>
            <a:r>
              <a:rPr lang="es-ES" dirty="0">
                <a:solidFill>
                  <a:srgbClr val="DD3137"/>
                </a:solidFill>
              </a:rPr>
              <a:t>https://</a:t>
            </a:r>
            <a:r>
              <a:rPr lang="es-ES" dirty="0" smtClean="0">
                <a:solidFill>
                  <a:srgbClr val="DD3137"/>
                </a:solidFill>
              </a:rPr>
              <a:t>www.osi.es</a:t>
            </a:r>
            <a:endParaRPr lang="es-ES" dirty="0">
              <a:solidFill>
                <a:srgbClr val="DD3137"/>
              </a:solidFill>
            </a:endParaRPr>
          </a:p>
        </p:txBody>
      </p:sp>
      <p:sp>
        <p:nvSpPr>
          <p:cNvPr id="27" name="10 CuadroTexto"/>
          <p:cNvSpPr txBox="1"/>
          <p:nvPr/>
        </p:nvSpPr>
        <p:spPr>
          <a:xfrm>
            <a:off x="5439693" y="5584443"/>
            <a:ext cx="2520325" cy="369332"/>
          </a:xfrm>
          <a:prstGeom prst="rect">
            <a:avLst/>
          </a:prstGeom>
          <a:noFill/>
        </p:spPr>
        <p:txBody>
          <a:bodyPr wrap="square" rtlCol="0">
            <a:spAutoFit/>
          </a:bodyPr>
          <a:lstStyle/>
          <a:p>
            <a:pPr algn="ctr"/>
            <a:r>
              <a:rPr lang="es-ES" dirty="0">
                <a:solidFill>
                  <a:srgbClr val="DD3137"/>
                </a:solidFill>
              </a:rPr>
              <a:t>https</a:t>
            </a:r>
            <a:r>
              <a:rPr lang="es-ES" dirty="0" smtClean="0">
                <a:solidFill>
                  <a:srgbClr val="DD3137"/>
                </a:solidFill>
              </a:rPr>
              <a:t>://www.is4k.es</a:t>
            </a:r>
            <a:endParaRPr lang="es-ES" dirty="0">
              <a:solidFill>
                <a:srgbClr val="DD3137"/>
              </a:solidFill>
            </a:endParaRPr>
          </a:p>
        </p:txBody>
      </p:sp>
      <p:pic>
        <p:nvPicPr>
          <p:cNvPr id="28" name="Picture 5">
            <a:hlinkClick r:id="rId4"/>
          </p:cNvPr>
          <p:cNvPicPr>
            <a:picLocks noChangeAspect="1" noChangeArrowheads="1"/>
          </p:cNvPicPr>
          <p:nvPr/>
        </p:nvPicPr>
        <p:blipFill rotWithShape="1">
          <a:blip r:embed="rId5" cstate="print">
            <a:extLst>
              <a:ext uri="{28A0092B-C50C-407E-A947-70E740481C1C}">
                <a14:useLocalDpi xmlns:a14="http://schemas.microsoft.com/office/drawing/2010/main" xmlns="" val="0"/>
              </a:ext>
            </a:extLst>
          </a:blip>
          <a:srcRect l="2012" r="8044"/>
          <a:stretch/>
        </p:blipFill>
        <p:spPr bwMode="auto">
          <a:xfrm>
            <a:off x="343656" y="1682388"/>
            <a:ext cx="3890963" cy="373512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65948317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808379009"/>
      </p:ext>
    </p:extLst>
  </p:cSld>
  <p:clrMapOvr>
    <a:masterClrMapping/>
  </p:clrMapOvr>
  <mc:AlternateContent xmlns:mc="http://schemas.openxmlformats.org/markup-compatibility/2006">
    <mc:Choice xmlns:p14="http://schemas.microsoft.com/office/powerpoint/2010/main" xmlns=""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628785040"/>
      </p:ext>
    </p:extLst>
  </p:cSld>
  <p:clrMapOvr>
    <a:masterClrMapping/>
  </p:clrMapOvr>
  <p:timing>
    <p:tnLst>
      <p:par>
        <p:cTn id="1" dur="indefinite" restart="never" nodeType="tmRoot"/>
      </p:par>
    </p:tnLst>
  </p:timing>
</p:sld>
</file>

<file path=ppt/theme/theme1.xml><?xml version="1.0" encoding="utf-8"?>
<a:theme xmlns:a="http://schemas.openxmlformats.org/drawingml/2006/main" name="Cibercooperantes1">
  <a:themeElements>
    <a:clrScheme name="INCIBE">
      <a:dk1>
        <a:sysClr val="windowText" lastClr="000000"/>
      </a:dk1>
      <a:lt1>
        <a:sysClr val="window" lastClr="FFFFFF"/>
      </a:lt1>
      <a:dk2>
        <a:srgbClr val="E73137"/>
      </a:dk2>
      <a:lt2>
        <a:srgbClr val="BFBFBF"/>
      </a:lt2>
      <a:accent1>
        <a:srgbClr val="E73137"/>
      </a:accent1>
      <a:accent2>
        <a:srgbClr val="68757E"/>
      </a:accent2>
      <a:accent3>
        <a:srgbClr val="FFDD00"/>
      </a:accent3>
      <a:accent4>
        <a:srgbClr val="0070C0"/>
      </a:accent4>
      <a:accent5>
        <a:srgbClr val="8AA2AF"/>
      </a:accent5>
      <a:accent6>
        <a:srgbClr val="BFBFBF"/>
      </a:accent6>
      <a:hlink>
        <a:srgbClr val="E1120D"/>
      </a:hlink>
      <a:folHlink>
        <a:srgbClr val="000000"/>
      </a:folHlink>
    </a:clrScheme>
    <a:fontScheme name="INCIB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E73137"/>
        </a:solidFill>
        <a:ln>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Cibercooperantes1" id="{CFA64011-C6D7-47C9-925A-DD6834B7B9FF}" vid="{15211357-A4BC-4424-A0FE-6EB178105B03}"/>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1144</Words>
  <Application>Microsoft Office PowerPoint</Application>
  <PresentationFormat>Presentación en pantalla (4:3)</PresentationFormat>
  <Paragraphs>177</Paragraphs>
  <Slides>32</Slides>
  <Notes>28</Notes>
  <HiddenSlides>0</HiddenSlides>
  <MMClips>0</MMClips>
  <ScaleCrop>false</ScaleCrop>
  <HeadingPairs>
    <vt:vector size="4" baseType="variant">
      <vt:variant>
        <vt:lpstr>Tema</vt:lpstr>
      </vt:variant>
      <vt:variant>
        <vt:i4>1</vt:i4>
      </vt:variant>
      <vt:variant>
        <vt:lpstr>Títulos de diapositiva</vt:lpstr>
      </vt:variant>
      <vt:variant>
        <vt:i4>32</vt:i4>
      </vt:variant>
    </vt:vector>
  </HeadingPairs>
  <TitlesOfParts>
    <vt:vector size="33" baseType="lpstr">
      <vt:lpstr>Cibercooperantes1</vt:lpstr>
      <vt:lpstr>Uso seguro y responsable  de las TIC</vt:lpstr>
      <vt:lpstr>Diapositiva 2</vt:lpstr>
      <vt:lpstr>Diapositiva 3</vt:lpstr>
      <vt:lpstr>Diapositiva 4</vt:lpstr>
      <vt:lpstr>¿Qué vamos a aprender hoy?</vt:lpstr>
      <vt:lpstr>Acceso a contenido inapropiado</vt:lpstr>
      <vt:lpstr>Riesgos de acceso a contenidos inapropiados</vt:lpstr>
      <vt:lpstr>Recomendaciones para su prevención </vt:lpstr>
      <vt:lpstr>Verificación de la información</vt:lpstr>
      <vt:lpstr>Bulos, mitos y fraudes</vt:lpstr>
      <vt:lpstr>Mentiras en la red</vt:lpstr>
      <vt:lpstr>Mentiras en la red</vt:lpstr>
      <vt:lpstr>Mentiras en la red</vt:lpstr>
      <vt:lpstr>Diapositiva 14</vt:lpstr>
      <vt:lpstr>Principales vías de infección</vt:lpstr>
      <vt:lpstr>Ejemplo</vt:lpstr>
      <vt:lpstr>Ejemplos de fraudes</vt:lpstr>
      <vt:lpstr>El adivino Dave</vt:lpstr>
      <vt:lpstr>Qué información voy dejando sobre mí en la red</vt:lpstr>
      <vt:lpstr>Privacidad en Internet</vt:lpstr>
      <vt:lpstr>Diapositiva 21</vt:lpstr>
      <vt:lpstr>¿Qué pasa si alguien vulnera nuestra privacidad?, ¿puede ser un delito?</vt:lpstr>
      <vt:lpstr>Definiendo qué es el ciberacoso. Ciberbullying</vt:lpstr>
      <vt:lpstr>Características del ciberacoso</vt:lpstr>
      <vt:lpstr>Cómo actuar ante un caso de ciberacoso</vt:lpstr>
      <vt:lpstr>Otras consideraciones sobre el ciberacoso (I)</vt:lpstr>
      <vt:lpstr>Otras consideraciones sobre el ciberacoso (II)</vt:lpstr>
      <vt:lpstr>Recomendaciones</vt:lpstr>
      <vt:lpstr>Recomendaciones</vt:lpstr>
      <vt:lpstr>Dónde localizar más información</vt:lpstr>
      <vt:lpstr>Diapositiva 31</vt:lpstr>
      <vt:lpstr>Diapositiva 32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2016-04-08T12:00:20Z</dcterms:created>
  <dcterms:modified xsi:type="dcterms:W3CDTF">2018-03-25T12:04:49Z</dcterms:modified>
</cp:coreProperties>
</file>